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65"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Lst>
  <p:sldSz cy="6858000" cx="12192000"/>
  <p:notesSz cx="6858000" cy="9144000"/>
  <p:embeddedFontLst>
    <p:embeddedFont>
      <p:font typeface="Corbel"/>
      <p:regular r:id="rId50"/>
      <p:bold r:id="rId51"/>
      <p:italic r:id="rId52"/>
      <p:boldItalic r:id="rId53"/>
    </p:embeddedFont>
    <p:embeddedFont>
      <p:font typeface="Tahoma"/>
      <p:regular r:id="rId54"/>
      <p:bold r:id="rId5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Corbel-bold.fntdata"/><Relationship Id="rId50" Type="http://schemas.openxmlformats.org/officeDocument/2006/relationships/font" Target="fonts/Corbel-regular.fntdata"/><Relationship Id="rId53" Type="http://schemas.openxmlformats.org/officeDocument/2006/relationships/font" Target="fonts/Corbel-boldItalic.fntdata"/><Relationship Id="rId52" Type="http://schemas.openxmlformats.org/officeDocument/2006/relationships/font" Target="fonts/Corbel-italic.fntdata"/><Relationship Id="rId11" Type="http://schemas.openxmlformats.org/officeDocument/2006/relationships/slide" Target="slides/slide6.xml"/><Relationship Id="rId55" Type="http://schemas.openxmlformats.org/officeDocument/2006/relationships/font" Target="fonts/Tahoma-bold.fntdata"/><Relationship Id="rId10" Type="http://schemas.openxmlformats.org/officeDocument/2006/relationships/slide" Target="slides/slide5.xml"/><Relationship Id="rId54" Type="http://schemas.openxmlformats.org/officeDocument/2006/relationships/font" Target="fonts/Tahoma-regular.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8" name="Shape 138"/>
        <p:cNvGrpSpPr/>
        <p:nvPr/>
      </p:nvGrpSpPr>
      <p:grpSpPr>
        <a:xfrm>
          <a:off x="0" y="0"/>
          <a:ext cx="0" cy="0"/>
          <a:chOff x="0" y="0"/>
          <a:chExt cx="0" cy="0"/>
        </a:xfrm>
      </p:grpSpPr>
      <p:sp>
        <p:nvSpPr>
          <p:cNvPr id="139" name="Google Shape;139;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6" name="Shape 216"/>
        <p:cNvGrpSpPr/>
        <p:nvPr/>
      </p:nvGrpSpPr>
      <p:grpSpPr>
        <a:xfrm>
          <a:off x="0" y="0"/>
          <a:ext cx="0" cy="0"/>
          <a:chOff x="0" y="0"/>
          <a:chExt cx="0" cy="0"/>
        </a:xfrm>
      </p:grpSpPr>
      <p:sp>
        <p:nvSpPr>
          <p:cNvPr id="217" name="Google Shape;217;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3" name="Shape 223"/>
        <p:cNvGrpSpPr/>
        <p:nvPr/>
      </p:nvGrpSpPr>
      <p:grpSpPr>
        <a:xfrm>
          <a:off x="0" y="0"/>
          <a:ext cx="0" cy="0"/>
          <a:chOff x="0" y="0"/>
          <a:chExt cx="0" cy="0"/>
        </a:xfrm>
      </p:grpSpPr>
      <p:sp>
        <p:nvSpPr>
          <p:cNvPr id="224" name="Google Shape;224;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0" name="Shape 230"/>
        <p:cNvGrpSpPr/>
        <p:nvPr/>
      </p:nvGrpSpPr>
      <p:grpSpPr>
        <a:xfrm>
          <a:off x="0" y="0"/>
          <a:ext cx="0" cy="0"/>
          <a:chOff x="0" y="0"/>
          <a:chExt cx="0" cy="0"/>
        </a:xfrm>
      </p:grpSpPr>
      <p:sp>
        <p:nvSpPr>
          <p:cNvPr id="231" name="Google Shape;231;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8" name="Shape 238"/>
        <p:cNvGrpSpPr/>
        <p:nvPr/>
      </p:nvGrpSpPr>
      <p:grpSpPr>
        <a:xfrm>
          <a:off x="0" y="0"/>
          <a:ext cx="0" cy="0"/>
          <a:chOff x="0" y="0"/>
          <a:chExt cx="0" cy="0"/>
        </a:xfrm>
      </p:grpSpPr>
      <p:sp>
        <p:nvSpPr>
          <p:cNvPr id="239" name="Google Shape;239;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4" name="Shape 244"/>
        <p:cNvGrpSpPr/>
        <p:nvPr/>
      </p:nvGrpSpPr>
      <p:grpSpPr>
        <a:xfrm>
          <a:off x="0" y="0"/>
          <a:ext cx="0" cy="0"/>
          <a:chOff x="0" y="0"/>
          <a:chExt cx="0" cy="0"/>
        </a:xfrm>
      </p:grpSpPr>
      <p:sp>
        <p:nvSpPr>
          <p:cNvPr id="245" name="Google Shape;245;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1" name="Shape 251"/>
        <p:cNvGrpSpPr/>
        <p:nvPr/>
      </p:nvGrpSpPr>
      <p:grpSpPr>
        <a:xfrm>
          <a:off x="0" y="0"/>
          <a:ext cx="0" cy="0"/>
          <a:chOff x="0" y="0"/>
          <a:chExt cx="0" cy="0"/>
        </a:xfrm>
      </p:grpSpPr>
      <p:sp>
        <p:nvSpPr>
          <p:cNvPr id="252" name="Google Shape;252;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8" name="Shape 258"/>
        <p:cNvGrpSpPr/>
        <p:nvPr/>
      </p:nvGrpSpPr>
      <p:grpSpPr>
        <a:xfrm>
          <a:off x="0" y="0"/>
          <a:ext cx="0" cy="0"/>
          <a:chOff x="0" y="0"/>
          <a:chExt cx="0" cy="0"/>
        </a:xfrm>
      </p:grpSpPr>
      <p:sp>
        <p:nvSpPr>
          <p:cNvPr id="259" name="Google Shape;259;p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5" name="Shape 265"/>
        <p:cNvGrpSpPr/>
        <p:nvPr/>
      </p:nvGrpSpPr>
      <p:grpSpPr>
        <a:xfrm>
          <a:off x="0" y="0"/>
          <a:ext cx="0" cy="0"/>
          <a:chOff x="0" y="0"/>
          <a:chExt cx="0" cy="0"/>
        </a:xfrm>
      </p:grpSpPr>
      <p:sp>
        <p:nvSpPr>
          <p:cNvPr id="266" name="Google Shape;266;p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2" name="Shape 272"/>
        <p:cNvGrpSpPr/>
        <p:nvPr/>
      </p:nvGrpSpPr>
      <p:grpSpPr>
        <a:xfrm>
          <a:off x="0" y="0"/>
          <a:ext cx="0" cy="0"/>
          <a:chOff x="0" y="0"/>
          <a:chExt cx="0" cy="0"/>
        </a:xfrm>
      </p:grpSpPr>
      <p:sp>
        <p:nvSpPr>
          <p:cNvPr id="273" name="Google Shape;273;p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1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0" name="Shape 280"/>
        <p:cNvGrpSpPr/>
        <p:nvPr/>
      </p:nvGrpSpPr>
      <p:grpSpPr>
        <a:xfrm>
          <a:off x="0" y="0"/>
          <a:ext cx="0" cy="0"/>
          <a:chOff x="0" y="0"/>
          <a:chExt cx="0" cy="0"/>
        </a:xfrm>
      </p:grpSpPr>
      <p:sp>
        <p:nvSpPr>
          <p:cNvPr id="281" name="Google Shape;281;g50f1b6b7fb_1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g50f1b6b7fb_1_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4" name="Shape 144"/>
        <p:cNvGrpSpPr/>
        <p:nvPr/>
      </p:nvGrpSpPr>
      <p:grpSpPr>
        <a:xfrm>
          <a:off x="0" y="0"/>
          <a:ext cx="0" cy="0"/>
          <a:chOff x="0" y="0"/>
          <a:chExt cx="0" cy="0"/>
        </a:xfrm>
      </p:grpSpPr>
      <p:sp>
        <p:nvSpPr>
          <p:cNvPr id="145" name="Google Shape;145;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8" name="Shape 288"/>
        <p:cNvGrpSpPr/>
        <p:nvPr/>
      </p:nvGrpSpPr>
      <p:grpSpPr>
        <a:xfrm>
          <a:off x="0" y="0"/>
          <a:ext cx="0" cy="0"/>
          <a:chOff x="0" y="0"/>
          <a:chExt cx="0" cy="0"/>
        </a:xfrm>
      </p:grpSpPr>
      <p:sp>
        <p:nvSpPr>
          <p:cNvPr id="289" name="Google Shape;289;p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1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4" name="Shape 294"/>
        <p:cNvGrpSpPr/>
        <p:nvPr/>
      </p:nvGrpSpPr>
      <p:grpSpPr>
        <a:xfrm>
          <a:off x="0" y="0"/>
          <a:ext cx="0" cy="0"/>
          <a:chOff x="0" y="0"/>
          <a:chExt cx="0" cy="0"/>
        </a:xfrm>
      </p:grpSpPr>
      <p:sp>
        <p:nvSpPr>
          <p:cNvPr id="295" name="Google Shape;295;p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2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0" name="Shape 300"/>
        <p:cNvGrpSpPr/>
        <p:nvPr/>
      </p:nvGrpSpPr>
      <p:grpSpPr>
        <a:xfrm>
          <a:off x="0" y="0"/>
          <a:ext cx="0" cy="0"/>
          <a:chOff x="0" y="0"/>
          <a:chExt cx="0" cy="0"/>
        </a:xfrm>
      </p:grpSpPr>
      <p:sp>
        <p:nvSpPr>
          <p:cNvPr id="301" name="Google Shape;301;p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2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6" name="Shape 306"/>
        <p:cNvGrpSpPr/>
        <p:nvPr/>
      </p:nvGrpSpPr>
      <p:grpSpPr>
        <a:xfrm>
          <a:off x="0" y="0"/>
          <a:ext cx="0" cy="0"/>
          <a:chOff x="0" y="0"/>
          <a:chExt cx="0" cy="0"/>
        </a:xfrm>
      </p:grpSpPr>
      <p:sp>
        <p:nvSpPr>
          <p:cNvPr id="307" name="Google Shape;307;p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2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5" name="Shape 325"/>
        <p:cNvGrpSpPr/>
        <p:nvPr/>
      </p:nvGrpSpPr>
      <p:grpSpPr>
        <a:xfrm>
          <a:off x="0" y="0"/>
          <a:ext cx="0" cy="0"/>
          <a:chOff x="0" y="0"/>
          <a:chExt cx="0" cy="0"/>
        </a:xfrm>
      </p:grpSpPr>
      <p:sp>
        <p:nvSpPr>
          <p:cNvPr id="326" name="Google Shape;326;p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2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2" name="Shape 332"/>
        <p:cNvGrpSpPr/>
        <p:nvPr/>
      </p:nvGrpSpPr>
      <p:grpSpPr>
        <a:xfrm>
          <a:off x="0" y="0"/>
          <a:ext cx="0" cy="0"/>
          <a:chOff x="0" y="0"/>
          <a:chExt cx="0" cy="0"/>
        </a:xfrm>
      </p:grpSpPr>
      <p:sp>
        <p:nvSpPr>
          <p:cNvPr id="333" name="Google Shape;333;p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2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9" name="Shape 339"/>
        <p:cNvGrpSpPr/>
        <p:nvPr/>
      </p:nvGrpSpPr>
      <p:grpSpPr>
        <a:xfrm>
          <a:off x="0" y="0"/>
          <a:ext cx="0" cy="0"/>
          <a:chOff x="0" y="0"/>
          <a:chExt cx="0" cy="0"/>
        </a:xfrm>
      </p:grpSpPr>
      <p:sp>
        <p:nvSpPr>
          <p:cNvPr id="340" name="Google Shape;340;p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2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6" name="Shape 346"/>
        <p:cNvGrpSpPr/>
        <p:nvPr/>
      </p:nvGrpSpPr>
      <p:grpSpPr>
        <a:xfrm>
          <a:off x="0" y="0"/>
          <a:ext cx="0" cy="0"/>
          <a:chOff x="0" y="0"/>
          <a:chExt cx="0" cy="0"/>
        </a:xfrm>
      </p:grpSpPr>
      <p:sp>
        <p:nvSpPr>
          <p:cNvPr id="347" name="Google Shape;347;p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2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3" name="Shape 353"/>
        <p:cNvGrpSpPr/>
        <p:nvPr/>
      </p:nvGrpSpPr>
      <p:grpSpPr>
        <a:xfrm>
          <a:off x="0" y="0"/>
          <a:ext cx="0" cy="0"/>
          <a:chOff x="0" y="0"/>
          <a:chExt cx="0" cy="0"/>
        </a:xfrm>
      </p:grpSpPr>
      <p:sp>
        <p:nvSpPr>
          <p:cNvPr id="354" name="Google Shape;354;p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2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0" name="Shape 360"/>
        <p:cNvGrpSpPr/>
        <p:nvPr/>
      </p:nvGrpSpPr>
      <p:grpSpPr>
        <a:xfrm>
          <a:off x="0" y="0"/>
          <a:ext cx="0" cy="0"/>
          <a:chOff x="0" y="0"/>
          <a:chExt cx="0" cy="0"/>
        </a:xfrm>
      </p:grpSpPr>
      <p:sp>
        <p:nvSpPr>
          <p:cNvPr id="361" name="Google Shape;361;p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2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6" name="Shape 166"/>
        <p:cNvGrpSpPr/>
        <p:nvPr/>
      </p:nvGrpSpPr>
      <p:grpSpPr>
        <a:xfrm>
          <a:off x="0" y="0"/>
          <a:ext cx="0" cy="0"/>
          <a:chOff x="0" y="0"/>
          <a:chExt cx="0" cy="0"/>
        </a:xfrm>
      </p:grpSpPr>
      <p:sp>
        <p:nvSpPr>
          <p:cNvPr id="167" name="Google Shape;167;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8" name="Shape 378"/>
        <p:cNvGrpSpPr/>
        <p:nvPr/>
      </p:nvGrpSpPr>
      <p:grpSpPr>
        <a:xfrm>
          <a:off x="0" y="0"/>
          <a:ext cx="0" cy="0"/>
          <a:chOff x="0" y="0"/>
          <a:chExt cx="0" cy="0"/>
        </a:xfrm>
      </p:grpSpPr>
      <p:sp>
        <p:nvSpPr>
          <p:cNvPr id="379" name="Google Shape;379;p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2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8" name="Shape 398"/>
        <p:cNvGrpSpPr/>
        <p:nvPr/>
      </p:nvGrpSpPr>
      <p:grpSpPr>
        <a:xfrm>
          <a:off x="0" y="0"/>
          <a:ext cx="0" cy="0"/>
          <a:chOff x="0" y="0"/>
          <a:chExt cx="0" cy="0"/>
        </a:xfrm>
      </p:grpSpPr>
      <p:sp>
        <p:nvSpPr>
          <p:cNvPr id="399" name="Google Shape;399;p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3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5" name="Shape 405"/>
        <p:cNvGrpSpPr/>
        <p:nvPr/>
      </p:nvGrpSpPr>
      <p:grpSpPr>
        <a:xfrm>
          <a:off x="0" y="0"/>
          <a:ext cx="0" cy="0"/>
          <a:chOff x="0" y="0"/>
          <a:chExt cx="0" cy="0"/>
        </a:xfrm>
      </p:grpSpPr>
      <p:sp>
        <p:nvSpPr>
          <p:cNvPr id="406" name="Google Shape;406;p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3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2" name="Shape 412"/>
        <p:cNvGrpSpPr/>
        <p:nvPr/>
      </p:nvGrpSpPr>
      <p:grpSpPr>
        <a:xfrm>
          <a:off x="0" y="0"/>
          <a:ext cx="0" cy="0"/>
          <a:chOff x="0" y="0"/>
          <a:chExt cx="0" cy="0"/>
        </a:xfrm>
      </p:grpSpPr>
      <p:sp>
        <p:nvSpPr>
          <p:cNvPr id="413" name="Google Shape;413;p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3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9" name="Shape 419"/>
        <p:cNvGrpSpPr/>
        <p:nvPr/>
      </p:nvGrpSpPr>
      <p:grpSpPr>
        <a:xfrm>
          <a:off x="0" y="0"/>
          <a:ext cx="0" cy="0"/>
          <a:chOff x="0" y="0"/>
          <a:chExt cx="0" cy="0"/>
        </a:xfrm>
      </p:grpSpPr>
      <p:sp>
        <p:nvSpPr>
          <p:cNvPr id="420" name="Google Shape;420;p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3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6" name="Shape 426"/>
        <p:cNvGrpSpPr/>
        <p:nvPr/>
      </p:nvGrpSpPr>
      <p:grpSpPr>
        <a:xfrm>
          <a:off x="0" y="0"/>
          <a:ext cx="0" cy="0"/>
          <a:chOff x="0" y="0"/>
          <a:chExt cx="0" cy="0"/>
        </a:xfrm>
      </p:grpSpPr>
      <p:sp>
        <p:nvSpPr>
          <p:cNvPr id="427" name="Google Shape;427;p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3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3" name="Shape 433"/>
        <p:cNvGrpSpPr/>
        <p:nvPr/>
      </p:nvGrpSpPr>
      <p:grpSpPr>
        <a:xfrm>
          <a:off x="0" y="0"/>
          <a:ext cx="0" cy="0"/>
          <a:chOff x="0" y="0"/>
          <a:chExt cx="0" cy="0"/>
        </a:xfrm>
      </p:grpSpPr>
      <p:sp>
        <p:nvSpPr>
          <p:cNvPr id="434" name="Google Shape;434;p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3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9" name="Shape 439"/>
        <p:cNvGrpSpPr/>
        <p:nvPr/>
      </p:nvGrpSpPr>
      <p:grpSpPr>
        <a:xfrm>
          <a:off x="0" y="0"/>
          <a:ext cx="0" cy="0"/>
          <a:chOff x="0" y="0"/>
          <a:chExt cx="0" cy="0"/>
        </a:xfrm>
      </p:grpSpPr>
      <p:sp>
        <p:nvSpPr>
          <p:cNvPr id="440" name="Google Shape;440;p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3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5" name="Shape 445"/>
        <p:cNvGrpSpPr/>
        <p:nvPr/>
      </p:nvGrpSpPr>
      <p:grpSpPr>
        <a:xfrm>
          <a:off x="0" y="0"/>
          <a:ext cx="0" cy="0"/>
          <a:chOff x="0" y="0"/>
          <a:chExt cx="0" cy="0"/>
        </a:xfrm>
      </p:grpSpPr>
      <p:sp>
        <p:nvSpPr>
          <p:cNvPr id="446" name="Google Shape;446;p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3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1" name="Shape 451"/>
        <p:cNvGrpSpPr/>
        <p:nvPr/>
      </p:nvGrpSpPr>
      <p:grpSpPr>
        <a:xfrm>
          <a:off x="0" y="0"/>
          <a:ext cx="0" cy="0"/>
          <a:chOff x="0" y="0"/>
          <a:chExt cx="0" cy="0"/>
        </a:xfrm>
      </p:grpSpPr>
      <p:sp>
        <p:nvSpPr>
          <p:cNvPr id="452" name="Google Shape;452;p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3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2" name="Shape 172"/>
        <p:cNvGrpSpPr/>
        <p:nvPr/>
      </p:nvGrpSpPr>
      <p:grpSpPr>
        <a:xfrm>
          <a:off x="0" y="0"/>
          <a:ext cx="0" cy="0"/>
          <a:chOff x="0" y="0"/>
          <a:chExt cx="0" cy="0"/>
        </a:xfrm>
      </p:grpSpPr>
      <p:sp>
        <p:nvSpPr>
          <p:cNvPr id="173" name="Google Shape;173;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0" name="Shape 460"/>
        <p:cNvGrpSpPr/>
        <p:nvPr/>
      </p:nvGrpSpPr>
      <p:grpSpPr>
        <a:xfrm>
          <a:off x="0" y="0"/>
          <a:ext cx="0" cy="0"/>
          <a:chOff x="0" y="0"/>
          <a:chExt cx="0" cy="0"/>
        </a:xfrm>
      </p:grpSpPr>
      <p:sp>
        <p:nvSpPr>
          <p:cNvPr id="461" name="Google Shape;461;p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3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7" name="Shape 467"/>
        <p:cNvGrpSpPr/>
        <p:nvPr/>
      </p:nvGrpSpPr>
      <p:grpSpPr>
        <a:xfrm>
          <a:off x="0" y="0"/>
          <a:ext cx="0" cy="0"/>
          <a:chOff x="0" y="0"/>
          <a:chExt cx="0" cy="0"/>
        </a:xfrm>
      </p:grpSpPr>
      <p:sp>
        <p:nvSpPr>
          <p:cNvPr id="468" name="Google Shape;468;p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4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4" name="Shape 484"/>
        <p:cNvGrpSpPr/>
        <p:nvPr/>
      </p:nvGrpSpPr>
      <p:grpSpPr>
        <a:xfrm>
          <a:off x="0" y="0"/>
          <a:ext cx="0" cy="0"/>
          <a:chOff x="0" y="0"/>
          <a:chExt cx="0" cy="0"/>
        </a:xfrm>
      </p:grpSpPr>
      <p:sp>
        <p:nvSpPr>
          <p:cNvPr id="485" name="Google Shape;485;p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4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5" name="Shape 505"/>
        <p:cNvGrpSpPr/>
        <p:nvPr/>
      </p:nvGrpSpPr>
      <p:grpSpPr>
        <a:xfrm>
          <a:off x="0" y="0"/>
          <a:ext cx="0" cy="0"/>
          <a:chOff x="0" y="0"/>
          <a:chExt cx="0" cy="0"/>
        </a:xfrm>
      </p:grpSpPr>
      <p:sp>
        <p:nvSpPr>
          <p:cNvPr id="506" name="Google Shape;506;p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4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1" name="Shape 511"/>
        <p:cNvGrpSpPr/>
        <p:nvPr/>
      </p:nvGrpSpPr>
      <p:grpSpPr>
        <a:xfrm>
          <a:off x="0" y="0"/>
          <a:ext cx="0" cy="0"/>
          <a:chOff x="0" y="0"/>
          <a:chExt cx="0" cy="0"/>
        </a:xfrm>
      </p:grpSpPr>
      <p:sp>
        <p:nvSpPr>
          <p:cNvPr id="512" name="Google Shape;512;p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4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9" name="Shape 179"/>
        <p:cNvGrpSpPr/>
        <p:nvPr/>
      </p:nvGrpSpPr>
      <p:grpSpPr>
        <a:xfrm>
          <a:off x="0" y="0"/>
          <a:ext cx="0" cy="0"/>
          <a:chOff x="0" y="0"/>
          <a:chExt cx="0" cy="0"/>
        </a:xfrm>
      </p:grpSpPr>
      <p:sp>
        <p:nvSpPr>
          <p:cNvPr id="180" name="Google Shape;180;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6" name="Shape 186"/>
        <p:cNvGrpSpPr/>
        <p:nvPr/>
      </p:nvGrpSpPr>
      <p:grpSpPr>
        <a:xfrm>
          <a:off x="0" y="0"/>
          <a:ext cx="0" cy="0"/>
          <a:chOff x="0" y="0"/>
          <a:chExt cx="0" cy="0"/>
        </a:xfrm>
      </p:grpSpPr>
      <p:sp>
        <p:nvSpPr>
          <p:cNvPr id="187" name="Google Shape;187;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4" name="Shape 194"/>
        <p:cNvGrpSpPr/>
        <p:nvPr/>
      </p:nvGrpSpPr>
      <p:grpSpPr>
        <a:xfrm>
          <a:off x="0" y="0"/>
          <a:ext cx="0" cy="0"/>
          <a:chOff x="0" y="0"/>
          <a:chExt cx="0" cy="0"/>
        </a:xfrm>
      </p:grpSpPr>
      <p:sp>
        <p:nvSpPr>
          <p:cNvPr id="195" name="Google Shape;195;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1" name="Shape 201"/>
        <p:cNvGrpSpPr/>
        <p:nvPr/>
      </p:nvGrpSpPr>
      <p:grpSpPr>
        <a:xfrm>
          <a:off x="0" y="0"/>
          <a:ext cx="0" cy="0"/>
          <a:chOff x="0" y="0"/>
          <a:chExt cx="0" cy="0"/>
        </a:xfrm>
      </p:grpSpPr>
      <p:sp>
        <p:nvSpPr>
          <p:cNvPr id="202" name="Google Shape;202;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9" name="Shape 209"/>
        <p:cNvGrpSpPr/>
        <p:nvPr/>
      </p:nvGrpSpPr>
      <p:grpSpPr>
        <a:xfrm>
          <a:off x="0" y="0"/>
          <a:ext cx="0" cy="0"/>
          <a:chOff x="0" y="0"/>
          <a:chExt cx="0" cy="0"/>
        </a:xfrm>
      </p:grpSpPr>
      <p:sp>
        <p:nvSpPr>
          <p:cNvPr id="210" name="Google Shape;210;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apositiva de título" showMasterSp="0" type="title">
  <p:cSld name="TITLE">
    <p:spTree>
      <p:nvGrpSpPr>
        <p:cNvPr id="18" name="Shape 18"/>
        <p:cNvGrpSpPr/>
        <p:nvPr/>
      </p:nvGrpSpPr>
      <p:grpSpPr>
        <a:xfrm>
          <a:off x="0" y="0"/>
          <a:ext cx="0" cy="0"/>
          <a:chOff x="0" y="0"/>
          <a:chExt cx="0" cy="0"/>
        </a:xfrm>
      </p:grpSpPr>
      <p:grpSp>
        <p:nvGrpSpPr>
          <p:cNvPr id="19" name="Google Shape;19;p2"/>
          <p:cNvGrpSpPr/>
          <p:nvPr/>
        </p:nvGrpSpPr>
        <p:grpSpPr>
          <a:xfrm>
            <a:off x="546100" y="-4763"/>
            <a:ext cx="5014912" cy="6862763"/>
            <a:chOff x="2928938" y="-4763"/>
            <a:chExt cx="5014912" cy="6862763"/>
          </a:xfrm>
        </p:grpSpPr>
        <p:sp>
          <p:nvSpPr>
            <p:cNvPr id="20" name="Google Shape;20;p2"/>
            <p:cNvSpPr/>
            <p:nvPr/>
          </p:nvSpPr>
          <p:spPr>
            <a:xfrm>
              <a:off x="3367088" y="-4763"/>
              <a:ext cx="1063625" cy="2782888"/>
            </a:xfrm>
            <a:custGeom>
              <a:rect b="b" l="l" r="r" t="t"/>
              <a:pathLst>
                <a:path extrusionOk="0" h="1753" w="670">
                  <a:moveTo>
                    <a:pt x="0" y="1696"/>
                  </a:moveTo>
                  <a:lnTo>
                    <a:pt x="225" y="1753"/>
                  </a:lnTo>
                  <a:lnTo>
                    <a:pt x="670" y="0"/>
                  </a:lnTo>
                  <a:lnTo>
                    <a:pt x="430" y="0"/>
                  </a:lnTo>
                  <a:lnTo>
                    <a:pt x="0" y="1696"/>
                  </a:lnTo>
                  <a:close/>
                </a:path>
              </a:pathLst>
            </a:custGeom>
            <a:solidFill>
              <a:schemeClr val="accent1"/>
            </a:solidFill>
            <a:ln>
              <a:noFill/>
            </a:ln>
          </p:spPr>
        </p:sp>
        <p:sp>
          <p:nvSpPr>
            <p:cNvPr id="21" name="Google Shape;21;p2"/>
            <p:cNvSpPr/>
            <p:nvPr/>
          </p:nvSpPr>
          <p:spPr>
            <a:xfrm>
              <a:off x="2928938" y="-4763"/>
              <a:ext cx="1035050" cy="2673350"/>
            </a:xfrm>
            <a:custGeom>
              <a:rect b="b" l="l" r="r" t="t"/>
              <a:pathLst>
                <a:path extrusionOk="0" h="1684" w="652">
                  <a:moveTo>
                    <a:pt x="225" y="1684"/>
                  </a:moveTo>
                  <a:lnTo>
                    <a:pt x="652" y="0"/>
                  </a:lnTo>
                  <a:lnTo>
                    <a:pt x="411" y="0"/>
                  </a:lnTo>
                  <a:lnTo>
                    <a:pt x="0" y="1627"/>
                  </a:lnTo>
                  <a:lnTo>
                    <a:pt x="219" y="1681"/>
                  </a:lnTo>
                  <a:lnTo>
                    <a:pt x="225" y="1684"/>
                  </a:lnTo>
                  <a:close/>
                </a:path>
              </a:pathLst>
            </a:custGeom>
            <a:solidFill>
              <a:srgbClr val="595959"/>
            </a:solidFill>
            <a:ln>
              <a:noFill/>
            </a:ln>
          </p:spPr>
        </p:sp>
        <p:sp>
          <p:nvSpPr>
            <p:cNvPr id="22" name="Google Shape;22;p2"/>
            <p:cNvSpPr/>
            <p:nvPr/>
          </p:nvSpPr>
          <p:spPr>
            <a:xfrm>
              <a:off x="2928938" y="2582862"/>
              <a:ext cx="2693987" cy="4275138"/>
            </a:xfrm>
            <a:custGeom>
              <a:rect b="b" l="l" r="r" t="t"/>
              <a:pathLst>
                <a:path extrusionOk="0" h="2693" w="1697">
                  <a:moveTo>
                    <a:pt x="0" y="0"/>
                  </a:moveTo>
                  <a:lnTo>
                    <a:pt x="1622" y="2693"/>
                  </a:lnTo>
                  <a:lnTo>
                    <a:pt x="1697" y="2693"/>
                  </a:lnTo>
                  <a:lnTo>
                    <a:pt x="0" y="0"/>
                  </a:lnTo>
                  <a:close/>
                </a:path>
              </a:pathLst>
            </a:custGeom>
            <a:solidFill>
              <a:srgbClr val="262626"/>
            </a:solidFill>
            <a:ln>
              <a:noFill/>
            </a:ln>
          </p:spPr>
        </p:sp>
        <p:sp>
          <p:nvSpPr>
            <p:cNvPr id="23" name="Google Shape;23;p2"/>
            <p:cNvSpPr/>
            <p:nvPr/>
          </p:nvSpPr>
          <p:spPr>
            <a:xfrm>
              <a:off x="3371850" y="2692400"/>
              <a:ext cx="3332162" cy="4165600"/>
            </a:xfrm>
            <a:custGeom>
              <a:rect b="b" l="l" r="r" t="t"/>
              <a:pathLst>
                <a:path extrusionOk="0" h="2624" w="2099">
                  <a:moveTo>
                    <a:pt x="2099" y="2624"/>
                  </a:moveTo>
                  <a:lnTo>
                    <a:pt x="0" y="0"/>
                  </a:lnTo>
                  <a:lnTo>
                    <a:pt x="2021" y="2624"/>
                  </a:lnTo>
                  <a:lnTo>
                    <a:pt x="2099" y="2624"/>
                  </a:lnTo>
                  <a:close/>
                </a:path>
              </a:pathLst>
            </a:custGeom>
            <a:solidFill>
              <a:srgbClr val="0B5982"/>
            </a:solidFill>
            <a:ln>
              <a:noFill/>
            </a:ln>
          </p:spPr>
        </p:sp>
        <p:sp>
          <p:nvSpPr>
            <p:cNvPr id="24" name="Google Shape;24;p2"/>
            <p:cNvSpPr/>
            <p:nvPr/>
          </p:nvSpPr>
          <p:spPr>
            <a:xfrm>
              <a:off x="3367088" y="2687637"/>
              <a:ext cx="4576762" cy="4170363"/>
            </a:xfrm>
            <a:custGeom>
              <a:rect b="b" l="l" r="r" t="t"/>
              <a:pathLst>
                <a:path extrusionOk="0" h="2627" w="2883">
                  <a:moveTo>
                    <a:pt x="0" y="0"/>
                  </a:moveTo>
                  <a:lnTo>
                    <a:pt x="3" y="3"/>
                  </a:lnTo>
                  <a:lnTo>
                    <a:pt x="2102" y="2627"/>
                  </a:lnTo>
                  <a:lnTo>
                    <a:pt x="2883" y="2627"/>
                  </a:lnTo>
                  <a:lnTo>
                    <a:pt x="225" y="57"/>
                  </a:lnTo>
                  <a:lnTo>
                    <a:pt x="0" y="0"/>
                  </a:lnTo>
                  <a:close/>
                </a:path>
              </a:pathLst>
            </a:custGeom>
            <a:solidFill>
              <a:srgbClr val="1186C3"/>
            </a:solidFill>
            <a:ln>
              <a:noFill/>
            </a:ln>
          </p:spPr>
        </p:sp>
        <p:sp>
          <p:nvSpPr>
            <p:cNvPr id="25" name="Google Shape;25;p2"/>
            <p:cNvSpPr/>
            <p:nvPr/>
          </p:nvSpPr>
          <p:spPr>
            <a:xfrm>
              <a:off x="2928938" y="2578100"/>
              <a:ext cx="3584575" cy="4279900"/>
            </a:xfrm>
            <a:custGeom>
              <a:rect b="b" l="l" r="r" t="t"/>
              <a:pathLst>
                <a:path extrusionOk="0" h="2696" w="2258">
                  <a:moveTo>
                    <a:pt x="2258" y="2696"/>
                  </a:moveTo>
                  <a:lnTo>
                    <a:pt x="264" y="111"/>
                  </a:lnTo>
                  <a:lnTo>
                    <a:pt x="228" y="60"/>
                  </a:lnTo>
                  <a:lnTo>
                    <a:pt x="225" y="57"/>
                  </a:lnTo>
                  <a:lnTo>
                    <a:pt x="0" y="0"/>
                  </a:lnTo>
                  <a:lnTo>
                    <a:pt x="0" y="3"/>
                  </a:lnTo>
                  <a:lnTo>
                    <a:pt x="1697" y="2696"/>
                  </a:lnTo>
                  <a:lnTo>
                    <a:pt x="2258" y="2696"/>
                  </a:lnTo>
                  <a:close/>
                </a:path>
              </a:pathLst>
            </a:custGeom>
            <a:solidFill>
              <a:srgbClr val="3F3F3F"/>
            </a:solidFill>
            <a:ln>
              <a:noFill/>
            </a:ln>
          </p:spPr>
        </p:sp>
      </p:grpSp>
      <p:sp>
        <p:nvSpPr>
          <p:cNvPr id="26" name="Google Shape;26;p2"/>
          <p:cNvSpPr txBox="1"/>
          <p:nvPr>
            <p:ph type="ctrTitle"/>
          </p:nvPr>
        </p:nvSpPr>
        <p:spPr>
          <a:xfrm>
            <a:off x="2928401" y="1380068"/>
            <a:ext cx="8574622" cy="2616199"/>
          </a:xfrm>
          <a:prstGeom prst="rect">
            <a:avLst/>
          </a:prstGeom>
          <a:noFill/>
          <a:ln>
            <a:noFill/>
          </a:ln>
        </p:spPr>
        <p:txBody>
          <a:bodyPr anchorCtr="0" anchor="b" bIns="45700" lIns="91425" spcFirstLastPara="1" rIns="91425" wrap="square" tIns="45700"/>
          <a:lstStyle>
            <a:lvl1pPr lvl="0" algn="r">
              <a:spcBef>
                <a:spcPts val="0"/>
              </a:spcBef>
              <a:spcAft>
                <a:spcPts val="0"/>
              </a:spcAft>
              <a:buClr>
                <a:schemeClr val="dk1"/>
              </a:buClr>
              <a:buSzPts val="6000"/>
              <a:buFont typeface="Corbel"/>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 name="Google Shape;27;p2"/>
          <p:cNvSpPr txBox="1"/>
          <p:nvPr>
            <p:ph idx="1" type="subTitle"/>
          </p:nvPr>
        </p:nvSpPr>
        <p:spPr>
          <a:xfrm>
            <a:off x="4515377" y="3996267"/>
            <a:ext cx="6987645" cy="1388534"/>
          </a:xfrm>
          <a:prstGeom prst="rect">
            <a:avLst/>
          </a:prstGeom>
          <a:noFill/>
          <a:ln>
            <a:noFill/>
          </a:ln>
        </p:spPr>
        <p:txBody>
          <a:bodyPr anchorCtr="0" anchor="t" bIns="45700" lIns="91425" spcFirstLastPara="1" rIns="91425" wrap="square" tIns="45700"/>
          <a:lstStyle>
            <a:lvl1pPr lvl="0" algn="r">
              <a:spcBef>
                <a:spcPts val="420"/>
              </a:spcBef>
              <a:spcAft>
                <a:spcPts val="0"/>
              </a:spcAft>
              <a:buSzPts val="3045"/>
              <a:buNone/>
              <a:defRPr sz="2100">
                <a:solidFill>
                  <a:schemeClr val="dk1"/>
                </a:solidFill>
              </a:defRPr>
            </a:lvl1pPr>
            <a:lvl2pPr lvl="1" algn="ctr">
              <a:spcBef>
                <a:spcPts val="600"/>
              </a:spcBef>
              <a:spcAft>
                <a:spcPts val="0"/>
              </a:spcAft>
              <a:buSzPts val="2900"/>
              <a:buNone/>
              <a:defRPr>
                <a:solidFill>
                  <a:srgbClr val="888888"/>
                </a:solidFill>
              </a:defRPr>
            </a:lvl2pPr>
            <a:lvl3pPr lvl="2" algn="ctr">
              <a:spcBef>
                <a:spcPts val="600"/>
              </a:spcBef>
              <a:spcAft>
                <a:spcPts val="0"/>
              </a:spcAft>
              <a:buSzPts val="2610"/>
              <a:buNone/>
              <a:defRPr>
                <a:solidFill>
                  <a:srgbClr val="888888"/>
                </a:solidFill>
              </a:defRPr>
            </a:lvl3pPr>
            <a:lvl4pPr lvl="3" algn="ctr">
              <a:spcBef>
                <a:spcPts val="600"/>
              </a:spcBef>
              <a:spcAft>
                <a:spcPts val="0"/>
              </a:spcAft>
              <a:buSzPts val="2320"/>
              <a:buNone/>
              <a:defRPr>
                <a:solidFill>
                  <a:srgbClr val="888888"/>
                </a:solidFill>
              </a:defRPr>
            </a:lvl4pPr>
            <a:lvl5pPr lvl="4" algn="ctr">
              <a:spcBef>
                <a:spcPts val="600"/>
              </a:spcBef>
              <a:spcAft>
                <a:spcPts val="0"/>
              </a:spcAft>
              <a:buSzPts val="2030"/>
              <a:buNone/>
              <a:defRPr>
                <a:solidFill>
                  <a:srgbClr val="888888"/>
                </a:solidFill>
              </a:defRPr>
            </a:lvl5pPr>
            <a:lvl6pPr lvl="5" algn="ctr">
              <a:spcBef>
                <a:spcPts val="600"/>
              </a:spcBef>
              <a:spcAft>
                <a:spcPts val="0"/>
              </a:spcAft>
              <a:buSzPts val="2030"/>
              <a:buNone/>
              <a:defRPr>
                <a:solidFill>
                  <a:srgbClr val="888888"/>
                </a:solidFill>
              </a:defRPr>
            </a:lvl6pPr>
            <a:lvl7pPr lvl="6" algn="ctr">
              <a:spcBef>
                <a:spcPts val="600"/>
              </a:spcBef>
              <a:spcAft>
                <a:spcPts val="0"/>
              </a:spcAft>
              <a:buSzPts val="2030"/>
              <a:buNone/>
              <a:defRPr>
                <a:solidFill>
                  <a:srgbClr val="888888"/>
                </a:solidFill>
              </a:defRPr>
            </a:lvl7pPr>
            <a:lvl8pPr lvl="7" algn="ctr">
              <a:spcBef>
                <a:spcPts val="600"/>
              </a:spcBef>
              <a:spcAft>
                <a:spcPts val="0"/>
              </a:spcAft>
              <a:buSzPts val="2030"/>
              <a:buNone/>
              <a:defRPr>
                <a:solidFill>
                  <a:srgbClr val="888888"/>
                </a:solidFill>
              </a:defRPr>
            </a:lvl8pPr>
            <a:lvl9pPr lvl="8" algn="ctr">
              <a:spcBef>
                <a:spcPts val="600"/>
              </a:spcBef>
              <a:spcAft>
                <a:spcPts val="600"/>
              </a:spcAft>
              <a:buSzPts val="2030"/>
              <a:buNone/>
              <a:defRPr>
                <a:solidFill>
                  <a:srgbClr val="888888"/>
                </a:solidFill>
              </a:defRPr>
            </a:lvl9pPr>
          </a:lstStyle>
          <a:p/>
        </p:txBody>
      </p:sp>
      <p:sp>
        <p:nvSpPr>
          <p:cNvPr id="28" name="Google Shape;28;p2"/>
          <p:cNvSpPr txBox="1"/>
          <p:nvPr>
            <p:ph idx="10" type="dt"/>
          </p:nvPr>
        </p:nvSpPr>
        <p:spPr>
          <a:xfrm>
            <a:off x="9732656" y="5883275"/>
            <a:ext cx="1143000" cy="365125"/>
          </a:xfrm>
          <a:prstGeom prst="rect">
            <a:avLst/>
          </a:prstGeom>
          <a:noFill/>
          <a:ln>
            <a:noFill/>
          </a:ln>
        </p:spPr>
        <p:txBody>
          <a:bodyPr anchorCtr="0" anchor="ctr" bIns="45700" lIns="91425" spcFirstLastPara="1" rIns="91425" wrap="square" tIns="4570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2"/>
          <p:cNvSpPr txBox="1"/>
          <p:nvPr>
            <p:ph idx="11" type="ftr"/>
          </p:nvPr>
        </p:nvSpPr>
        <p:spPr>
          <a:xfrm>
            <a:off x="5332412" y="5883275"/>
            <a:ext cx="4324044" cy="365125"/>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2"/>
          <p:cNvSpPr txBox="1"/>
          <p:nvPr>
            <p:ph idx="12" type="sldNum"/>
          </p:nvPr>
        </p:nvSpPr>
        <p:spPr>
          <a:xfrm>
            <a:off x="10951856" y="5883275"/>
            <a:ext cx="5511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magen panorámica con descripción">
  <p:cSld name="Imagen panorámica con descripción">
    <p:spTree>
      <p:nvGrpSpPr>
        <p:cNvPr id="82" name="Shape 82"/>
        <p:cNvGrpSpPr/>
        <p:nvPr/>
      </p:nvGrpSpPr>
      <p:grpSpPr>
        <a:xfrm>
          <a:off x="0" y="0"/>
          <a:ext cx="0" cy="0"/>
          <a:chOff x="0" y="0"/>
          <a:chExt cx="0" cy="0"/>
        </a:xfrm>
      </p:grpSpPr>
      <p:sp>
        <p:nvSpPr>
          <p:cNvPr id="83" name="Google Shape;83;p11"/>
          <p:cNvSpPr txBox="1"/>
          <p:nvPr>
            <p:ph type="title"/>
          </p:nvPr>
        </p:nvSpPr>
        <p:spPr>
          <a:xfrm>
            <a:off x="1484311" y="4732865"/>
            <a:ext cx="10018711" cy="566738"/>
          </a:xfrm>
          <a:prstGeom prst="rect">
            <a:avLst/>
          </a:prstGeom>
          <a:noFill/>
          <a:ln>
            <a:noFill/>
          </a:ln>
        </p:spPr>
        <p:txBody>
          <a:bodyPr anchorCtr="0" anchor="b" bIns="45700" lIns="91425" spcFirstLastPara="1" rIns="91425" wrap="square" tIns="45700"/>
          <a:lstStyle>
            <a:lvl1pPr lvl="0" algn="ctr">
              <a:spcBef>
                <a:spcPts val="0"/>
              </a:spcBef>
              <a:spcAft>
                <a:spcPts val="0"/>
              </a:spcAft>
              <a:buClr>
                <a:schemeClr val="dk1"/>
              </a:buClr>
              <a:buSzPts val="2400"/>
              <a:buFont typeface="Corbel"/>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 name="Google Shape;84;p11"/>
          <p:cNvSpPr/>
          <p:nvPr>
            <p:ph idx="2" type="pic"/>
          </p:nvPr>
        </p:nvSpPr>
        <p:spPr>
          <a:xfrm>
            <a:off x="2386012" y="932112"/>
            <a:ext cx="8225944" cy="3164976"/>
          </a:xfrm>
          <a:prstGeom prst="roundRect">
            <a:avLst>
              <a:gd fmla="val 4380" name="adj"/>
            </a:avLst>
          </a:prstGeom>
          <a:noFill/>
          <a:ln cap="flat" cmpd="sng" w="38100">
            <a:solidFill>
              <a:schemeClr val="lt2"/>
            </a:solidFill>
            <a:prstDash val="solid"/>
            <a:round/>
            <a:headEnd len="sm" w="sm" type="none"/>
            <a:tailEnd len="sm" w="sm" type="none"/>
          </a:ln>
        </p:spPr>
        <p:txBody>
          <a:bodyPr anchorCtr="0" anchor="t" bIns="45700" lIns="91425" spcFirstLastPara="1" rIns="91425" wrap="square" tIns="45700"/>
          <a:lstStyle>
            <a:lvl1pPr lvl="0" marR="0" rtl="0" algn="ctr">
              <a:spcBef>
                <a:spcPts val="320"/>
              </a:spcBef>
              <a:spcAft>
                <a:spcPts val="0"/>
              </a:spcAft>
              <a:buClr>
                <a:srgbClr val="1186C3"/>
              </a:buClr>
              <a:buSzPts val="2320"/>
              <a:buFont typeface="Arial"/>
              <a:buNone/>
              <a:defRPr b="0" i="0" sz="1600" u="none" cap="none" strike="noStrike">
                <a:solidFill>
                  <a:schemeClr val="dk1"/>
                </a:solidFill>
                <a:latin typeface="Corbel"/>
                <a:ea typeface="Corbel"/>
                <a:cs typeface="Corbel"/>
                <a:sym typeface="Corbel"/>
              </a:defRPr>
            </a:lvl1pPr>
            <a:lvl2pPr lvl="1" marR="0" rtl="0" algn="l">
              <a:spcBef>
                <a:spcPts val="600"/>
              </a:spcBef>
              <a:spcAft>
                <a:spcPts val="0"/>
              </a:spcAft>
              <a:buClr>
                <a:srgbClr val="1186C3"/>
              </a:buClr>
              <a:buSzPts val="2320"/>
              <a:buFont typeface="Arial"/>
              <a:buNone/>
              <a:defRPr b="0" i="0" sz="1600" u="none" cap="none" strike="noStrike">
                <a:solidFill>
                  <a:schemeClr val="dk1"/>
                </a:solidFill>
                <a:latin typeface="Corbel"/>
                <a:ea typeface="Corbel"/>
                <a:cs typeface="Corbel"/>
                <a:sym typeface="Corbel"/>
              </a:defRPr>
            </a:lvl2pPr>
            <a:lvl3pPr lvl="2" marR="0" rtl="0" algn="l">
              <a:spcBef>
                <a:spcPts val="600"/>
              </a:spcBef>
              <a:spcAft>
                <a:spcPts val="0"/>
              </a:spcAft>
              <a:buClr>
                <a:srgbClr val="1186C3"/>
              </a:buClr>
              <a:buSzPts val="2320"/>
              <a:buFont typeface="Arial"/>
              <a:buNone/>
              <a:defRPr b="0" i="0" sz="1600" u="none" cap="none" strike="noStrike">
                <a:solidFill>
                  <a:schemeClr val="dk1"/>
                </a:solidFill>
                <a:latin typeface="Corbel"/>
                <a:ea typeface="Corbel"/>
                <a:cs typeface="Corbel"/>
                <a:sym typeface="Corbel"/>
              </a:defRPr>
            </a:lvl3pPr>
            <a:lvl4pPr lvl="3" marR="0" rtl="0" algn="l">
              <a:spcBef>
                <a:spcPts val="600"/>
              </a:spcBef>
              <a:spcAft>
                <a:spcPts val="0"/>
              </a:spcAft>
              <a:buClr>
                <a:srgbClr val="1186C3"/>
              </a:buClr>
              <a:buSzPts val="2320"/>
              <a:buFont typeface="Arial"/>
              <a:buNone/>
              <a:defRPr b="0" i="0" sz="1600" u="none" cap="none" strike="noStrike">
                <a:solidFill>
                  <a:schemeClr val="dk1"/>
                </a:solidFill>
                <a:latin typeface="Corbel"/>
                <a:ea typeface="Corbel"/>
                <a:cs typeface="Corbel"/>
                <a:sym typeface="Corbel"/>
              </a:defRPr>
            </a:lvl4pPr>
            <a:lvl5pPr lvl="4" marR="0" rtl="0" algn="l">
              <a:spcBef>
                <a:spcPts val="600"/>
              </a:spcBef>
              <a:spcAft>
                <a:spcPts val="0"/>
              </a:spcAft>
              <a:buClr>
                <a:srgbClr val="1186C3"/>
              </a:buClr>
              <a:buSzPts val="2320"/>
              <a:buFont typeface="Arial"/>
              <a:buNone/>
              <a:defRPr b="0" i="0" sz="1600" u="none" cap="none" strike="noStrike">
                <a:solidFill>
                  <a:schemeClr val="dk1"/>
                </a:solidFill>
                <a:latin typeface="Corbel"/>
                <a:ea typeface="Corbel"/>
                <a:cs typeface="Corbel"/>
                <a:sym typeface="Corbel"/>
              </a:defRPr>
            </a:lvl5pPr>
            <a:lvl6pPr lvl="5" marR="0" rtl="0" algn="l">
              <a:spcBef>
                <a:spcPts val="600"/>
              </a:spcBef>
              <a:spcAft>
                <a:spcPts val="0"/>
              </a:spcAft>
              <a:buClr>
                <a:srgbClr val="1186C3"/>
              </a:buClr>
              <a:buSzPts val="2320"/>
              <a:buFont typeface="Arial"/>
              <a:buNone/>
              <a:defRPr b="0" i="0" sz="1600" u="none" cap="none" strike="noStrike">
                <a:solidFill>
                  <a:schemeClr val="dk1"/>
                </a:solidFill>
                <a:latin typeface="Corbel"/>
                <a:ea typeface="Corbel"/>
                <a:cs typeface="Corbel"/>
                <a:sym typeface="Corbel"/>
              </a:defRPr>
            </a:lvl6pPr>
            <a:lvl7pPr lvl="6" marR="0" rtl="0" algn="l">
              <a:spcBef>
                <a:spcPts val="600"/>
              </a:spcBef>
              <a:spcAft>
                <a:spcPts val="0"/>
              </a:spcAft>
              <a:buClr>
                <a:srgbClr val="1186C3"/>
              </a:buClr>
              <a:buSzPts val="2320"/>
              <a:buFont typeface="Arial"/>
              <a:buNone/>
              <a:defRPr b="0" i="0" sz="1600" u="none" cap="none" strike="noStrike">
                <a:solidFill>
                  <a:schemeClr val="dk1"/>
                </a:solidFill>
                <a:latin typeface="Corbel"/>
                <a:ea typeface="Corbel"/>
                <a:cs typeface="Corbel"/>
                <a:sym typeface="Corbel"/>
              </a:defRPr>
            </a:lvl7pPr>
            <a:lvl8pPr lvl="7" marR="0" rtl="0" algn="l">
              <a:spcBef>
                <a:spcPts val="600"/>
              </a:spcBef>
              <a:spcAft>
                <a:spcPts val="0"/>
              </a:spcAft>
              <a:buClr>
                <a:srgbClr val="1186C3"/>
              </a:buClr>
              <a:buSzPts val="2320"/>
              <a:buFont typeface="Arial"/>
              <a:buNone/>
              <a:defRPr b="0" i="0" sz="1600" u="none" cap="none" strike="noStrike">
                <a:solidFill>
                  <a:schemeClr val="dk1"/>
                </a:solidFill>
                <a:latin typeface="Corbel"/>
                <a:ea typeface="Corbel"/>
                <a:cs typeface="Corbel"/>
                <a:sym typeface="Corbel"/>
              </a:defRPr>
            </a:lvl8pPr>
            <a:lvl9pPr lvl="8" marR="0" rtl="0" algn="l">
              <a:spcBef>
                <a:spcPts val="600"/>
              </a:spcBef>
              <a:spcAft>
                <a:spcPts val="600"/>
              </a:spcAft>
              <a:buClr>
                <a:srgbClr val="1186C3"/>
              </a:buClr>
              <a:buSzPts val="2320"/>
              <a:buFont typeface="Arial"/>
              <a:buNone/>
              <a:defRPr b="0" i="0" sz="1600" u="none" cap="none" strike="noStrike">
                <a:solidFill>
                  <a:schemeClr val="dk1"/>
                </a:solidFill>
                <a:latin typeface="Corbel"/>
                <a:ea typeface="Corbel"/>
                <a:cs typeface="Corbel"/>
                <a:sym typeface="Corbel"/>
              </a:defRPr>
            </a:lvl9pPr>
          </a:lstStyle>
          <a:p/>
        </p:txBody>
      </p:sp>
      <p:sp>
        <p:nvSpPr>
          <p:cNvPr id="85" name="Google Shape;85;p11"/>
          <p:cNvSpPr txBox="1"/>
          <p:nvPr>
            <p:ph idx="1" type="body"/>
          </p:nvPr>
        </p:nvSpPr>
        <p:spPr>
          <a:xfrm>
            <a:off x="1484311" y="5299603"/>
            <a:ext cx="10018711" cy="493712"/>
          </a:xfrm>
          <a:prstGeom prst="rect">
            <a:avLst/>
          </a:prstGeom>
          <a:noFill/>
          <a:ln>
            <a:noFill/>
          </a:ln>
        </p:spPr>
        <p:txBody>
          <a:bodyPr anchorCtr="0" anchor="ctr" bIns="45700" lIns="91425" spcFirstLastPara="1" rIns="91425" wrap="square" tIns="45700"/>
          <a:lstStyle>
            <a:lvl1pPr indent="-228600" lvl="0" marL="457200" algn="ctr">
              <a:spcBef>
                <a:spcPts val="280"/>
              </a:spcBef>
              <a:spcAft>
                <a:spcPts val="0"/>
              </a:spcAft>
              <a:buSzPts val="2030"/>
              <a:buNone/>
              <a:defRPr sz="1400"/>
            </a:lvl1pPr>
            <a:lvl2pPr indent="-228600" lvl="1" marL="914400" algn="l">
              <a:spcBef>
                <a:spcPts val="600"/>
              </a:spcBef>
              <a:spcAft>
                <a:spcPts val="0"/>
              </a:spcAft>
              <a:buSzPts val="1740"/>
              <a:buNone/>
              <a:defRPr sz="1200"/>
            </a:lvl2pPr>
            <a:lvl3pPr indent="-228600" lvl="2" marL="1371600" algn="l">
              <a:spcBef>
                <a:spcPts val="600"/>
              </a:spcBef>
              <a:spcAft>
                <a:spcPts val="0"/>
              </a:spcAft>
              <a:buSzPts val="1450"/>
              <a:buNone/>
              <a:defRPr sz="1000"/>
            </a:lvl3pPr>
            <a:lvl4pPr indent="-228600" lvl="3" marL="1828800" algn="l">
              <a:spcBef>
                <a:spcPts val="600"/>
              </a:spcBef>
              <a:spcAft>
                <a:spcPts val="0"/>
              </a:spcAft>
              <a:buSzPts val="1305"/>
              <a:buNone/>
              <a:defRPr sz="900"/>
            </a:lvl4pPr>
            <a:lvl5pPr indent="-228600" lvl="4" marL="2286000" algn="l">
              <a:spcBef>
                <a:spcPts val="600"/>
              </a:spcBef>
              <a:spcAft>
                <a:spcPts val="0"/>
              </a:spcAft>
              <a:buSzPts val="1305"/>
              <a:buNone/>
              <a:defRPr sz="900"/>
            </a:lvl5pPr>
            <a:lvl6pPr indent="-228600" lvl="5" marL="2743200" algn="l">
              <a:spcBef>
                <a:spcPts val="600"/>
              </a:spcBef>
              <a:spcAft>
                <a:spcPts val="0"/>
              </a:spcAft>
              <a:buSzPts val="1305"/>
              <a:buNone/>
              <a:defRPr sz="900"/>
            </a:lvl6pPr>
            <a:lvl7pPr indent="-228600" lvl="6" marL="3200400" algn="l">
              <a:spcBef>
                <a:spcPts val="600"/>
              </a:spcBef>
              <a:spcAft>
                <a:spcPts val="0"/>
              </a:spcAft>
              <a:buSzPts val="1305"/>
              <a:buNone/>
              <a:defRPr sz="900"/>
            </a:lvl7pPr>
            <a:lvl8pPr indent="-228600" lvl="7" marL="3657600" algn="l">
              <a:spcBef>
                <a:spcPts val="600"/>
              </a:spcBef>
              <a:spcAft>
                <a:spcPts val="0"/>
              </a:spcAft>
              <a:buSzPts val="1305"/>
              <a:buNone/>
              <a:defRPr sz="900"/>
            </a:lvl8pPr>
            <a:lvl9pPr indent="-228600" lvl="8" marL="4114800" algn="l">
              <a:spcBef>
                <a:spcPts val="600"/>
              </a:spcBef>
              <a:spcAft>
                <a:spcPts val="600"/>
              </a:spcAft>
              <a:buSzPts val="1305"/>
              <a:buNone/>
              <a:defRPr sz="900"/>
            </a:lvl9pPr>
          </a:lstStyle>
          <a:p/>
        </p:txBody>
      </p:sp>
      <p:sp>
        <p:nvSpPr>
          <p:cNvPr id="86" name="Google Shape;86;p11"/>
          <p:cNvSpPr txBox="1"/>
          <p:nvPr>
            <p:ph idx="10" type="dt"/>
          </p:nvPr>
        </p:nvSpPr>
        <p:spPr>
          <a:xfrm>
            <a:off x="9732656" y="5883275"/>
            <a:ext cx="1143000" cy="365125"/>
          </a:xfrm>
          <a:prstGeom prst="rect">
            <a:avLst/>
          </a:prstGeom>
          <a:noFill/>
          <a:ln>
            <a:noFill/>
          </a:ln>
        </p:spPr>
        <p:txBody>
          <a:bodyPr anchorCtr="0" anchor="ctr" bIns="45700" lIns="91425" spcFirstLastPara="1" rIns="91425" wrap="square" tIns="4570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 name="Google Shape;87;p11"/>
          <p:cNvSpPr txBox="1"/>
          <p:nvPr>
            <p:ph idx="11" type="ftr"/>
          </p:nvPr>
        </p:nvSpPr>
        <p:spPr>
          <a:xfrm>
            <a:off x="2572279" y="5883275"/>
            <a:ext cx="7084177" cy="365125"/>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 name="Google Shape;88;p11"/>
          <p:cNvSpPr txBox="1"/>
          <p:nvPr>
            <p:ph idx="12" type="sldNum"/>
          </p:nvPr>
        </p:nvSpPr>
        <p:spPr>
          <a:xfrm>
            <a:off x="10951856" y="5883275"/>
            <a:ext cx="5511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ítulo y descripción">
  <p:cSld name="Título y descripción">
    <p:spTree>
      <p:nvGrpSpPr>
        <p:cNvPr id="89" name="Shape 89"/>
        <p:cNvGrpSpPr/>
        <p:nvPr/>
      </p:nvGrpSpPr>
      <p:grpSpPr>
        <a:xfrm>
          <a:off x="0" y="0"/>
          <a:ext cx="0" cy="0"/>
          <a:chOff x="0" y="0"/>
          <a:chExt cx="0" cy="0"/>
        </a:xfrm>
      </p:grpSpPr>
      <p:sp>
        <p:nvSpPr>
          <p:cNvPr id="90" name="Google Shape;90;p12"/>
          <p:cNvSpPr txBox="1"/>
          <p:nvPr>
            <p:ph type="title"/>
          </p:nvPr>
        </p:nvSpPr>
        <p:spPr>
          <a:xfrm>
            <a:off x="1484312" y="685800"/>
            <a:ext cx="10018711" cy="3048000"/>
          </a:xfrm>
          <a:prstGeom prst="rect">
            <a:avLst/>
          </a:prstGeom>
          <a:noFill/>
          <a:ln>
            <a:noFill/>
          </a:ln>
        </p:spPr>
        <p:txBody>
          <a:bodyPr anchorCtr="0" anchor="ctr" bIns="45700" lIns="91425" spcFirstLastPara="1" rIns="91425" wrap="square" tIns="45700"/>
          <a:lstStyle>
            <a:lvl1pPr lvl="0" algn="ctr">
              <a:spcBef>
                <a:spcPts val="0"/>
              </a:spcBef>
              <a:spcAft>
                <a:spcPts val="0"/>
              </a:spcAft>
              <a:buClr>
                <a:schemeClr val="dk1"/>
              </a:buClr>
              <a:buSzPts val="3200"/>
              <a:buFont typeface="Corbel"/>
              <a:buNone/>
              <a:defRPr b="0" sz="32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 name="Google Shape;91;p12"/>
          <p:cNvSpPr txBox="1"/>
          <p:nvPr>
            <p:ph idx="1" type="body"/>
          </p:nvPr>
        </p:nvSpPr>
        <p:spPr>
          <a:xfrm>
            <a:off x="1484312" y="4343400"/>
            <a:ext cx="10018713" cy="1447800"/>
          </a:xfrm>
          <a:prstGeom prst="rect">
            <a:avLst/>
          </a:prstGeom>
          <a:noFill/>
          <a:ln>
            <a:noFill/>
          </a:ln>
        </p:spPr>
        <p:txBody>
          <a:bodyPr anchorCtr="0" anchor="ctr" bIns="45700" lIns="91425" spcFirstLastPara="1" rIns="91425" wrap="square" tIns="45700"/>
          <a:lstStyle>
            <a:lvl1pPr indent="-228600" lvl="0" marL="457200" algn="ctr">
              <a:spcBef>
                <a:spcPts val="400"/>
              </a:spcBef>
              <a:spcAft>
                <a:spcPts val="0"/>
              </a:spcAft>
              <a:buSzPts val="2900"/>
              <a:buNone/>
              <a:defRPr sz="2000">
                <a:solidFill>
                  <a:schemeClr val="dk1"/>
                </a:solidFill>
              </a:defRPr>
            </a:lvl1pPr>
            <a:lvl2pPr indent="-228600" lvl="1" marL="914400" algn="l">
              <a:spcBef>
                <a:spcPts val="600"/>
              </a:spcBef>
              <a:spcAft>
                <a:spcPts val="0"/>
              </a:spcAft>
              <a:buSzPts val="2610"/>
              <a:buNone/>
              <a:defRPr sz="1800">
                <a:solidFill>
                  <a:srgbClr val="888888"/>
                </a:solidFill>
              </a:defRPr>
            </a:lvl2pPr>
            <a:lvl3pPr indent="-228600" lvl="2" marL="1371600" algn="l">
              <a:spcBef>
                <a:spcPts val="600"/>
              </a:spcBef>
              <a:spcAft>
                <a:spcPts val="0"/>
              </a:spcAft>
              <a:buSzPts val="2320"/>
              <a:buNone/>
              <a:defRPr sz="1600">
                <a:solidFill>
                  <a:srgbClr val="888888"/>
                </a:solidFill>
              </a:defRPr>
            </a:lvl3pPr>
            <a:lvl4pPr indent="-228600" lvl="3" marL="1828800" algn="l">
              <a:spcBef>
                <a:spcPts val="600"/>
              </a:spcBef>
              <a:spcAft>
                <a:spcPts val="0"/>
              </a:spcAft>
              <a:buSzPts val="2030"/>
              <a:buNone/>
              <a:defRPr sz="1400">
                <a:solidFill>
                  <a:srgbClr val="888888"/>
                </a:solidFill>
              </a:defRPr>
            </a:lvl4pPr>
            <a:lvl5pPr indent="-228600" lvl="4" marL="2286000" algn="l">
              <a:spcBef>
                <a:spcPts val="600"/>
              </a:spcBef>
              <a:spcAft>
                <a:spcPts val="0"/>
              </a:spcAft>
              <a:buSzPts val="2030"/>
              <a:buNone/>
              <a:defRPr sz="1400">
                <a:solidFill>
                  <a:srgbClr val="888888"/>
                </a:solidFill>
              </a:defRPr>
            </a:lvl5pPr>
            <a:lvl6pPr indent="-228600" lvl="5" marL="2743200" algn="l">
              <a:spcBef>
                <a:spcPts val="600"/>
              </a:spcBef>
              <a:spcAft>
                <a:spcPts val="0"/>
              </a:spcAft>
              <a:buSzPts val="2030"/>
              <a:buNone/>
              <a:defRPr sz="1400">
                <a:solidFill>
                  <a:srgbClr val="888888"/>
                </a:solidFill>
              </a:defRPr>
            </a:lvl6pPr>
            <a:lvl7pPr indent="-228600" lvl="6" marL="3200400" algn="l">
              <a:spcBef>
                <a:spcPts val="600"/>
              </a:spcBef>
              <a:spcAft>
                <a:spcPts val="0"/>
              </a:spcAft>
              <a:buSzPts val="2030"/>
              <a:buNone/>
              <a:defRPr sz="1400">
                <a:solidFill>
                  <a:srgbClr val="888888"/>
                </a:solidFill>
              </a:defRPr>
            </a:lvl7pPr>
            <a:lvl8pPr indent="-228600" lvl="7" marL="3657600" algn="l">
              <a:spcBef>
                <a:spcPts val="600"/>
              </a:spcBef>
              <a:spcAft>
                <a:spcPts val="0"/>
              </a:spcAft>
              <a:buSzPts val="2030"/>
              <a:buNone/>
              <a:defRPr sz="1400">
                <a:solidFill>
                  <a:srgbClr val="888888"/>
                </a:solidFill>
              </a:defRPr>
            </a:lvl8pPr>
            <a:lvl9pPr indent="-228600" lvl="8" marL="4114800" algn="l">
              <a:spcBef>
                <a:spcPts val="600"/>
              </a:spcBef>
              <a:spcAft>
                <a:spcPts val="600"/>
              </a:spcAft>
              <a:buSzPts val="2030"/>
              <a:buNone/>
              <a:defRPr sz="1400">
                <a:solidFill>
                  <a:srgbClr val="888888"/>
                </a:solidFill>
              </a:defRPr>
            </a:lvl9pPr>
          </a:lstStyle>
          <a:p/>
        </p:txBody>
      </p:sp>
      <p:sp>
        <p:nvSpPr>
          <p:cNvPr id="92" name="Google Shape;92;p12"/>
          <p:cNvSpPr txBox="1"/>
          <p:nvPr>
            <p:ph idx="10" type="dt"/>
          </p:nvPr>
        </p:nvSpPr>
        <p:spPr>
          <a:xfrm>
            <a:off x="9732656" y="5883275"/>
            <a:ext cx="1143000" cy="365125"/>
          </a:xfrm>
          <a:prstGeom prst="rect">
            <a:avLst/>
          </a:prstGeom>
          <a:noFill/>
          <a:ln>
            <a:noFill/>
          </a:ln>
        </p:spPr>
        <p:txBody>
          <a:bodyPr anchorCtr="0" anchor="ctr" bIns="45700" lIns="91425" spcFirstLastPara="1" rIns="91425" wrap="square" tIns="4570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 name="Google Shape;93;p12"/>
          <p:cNvSpPr txBox="1"/>
          <p:nvPr>
            <p:ph idx="11" type="ftr"/>
          </p:nvPr>
        </p:nvSpPr>
        <p:spPr>
          <a:xfrm>
            <a:off x="2572279" y="5883275"/>
            <a:ext cx="7084177" cy="365125"/>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12"/>
          <p:cNvSpPr txBox="1"/>
          <p:nvPr>
            <p:ph idx="12" type="sldNum"/>
          </p:nvPr>
        </p:nvSpPr>
        <p:spPr>
          <a:xfrm>
            <a:off x="10951856" y="5883275"/>
            <a:ext cx="5511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ita con descripción">
  <p:cSld name="Cita con descripción">
    <p:spTree>
      <p:nvGrpSpPr>
        <p:cNvPr id="95" name="Shape 95"/>
        <p:cNvGrpSpPr/>
        <p:nvPr/>
      </p:nvGrpSpPr>
      <p:grpSpPr>
        <a:xfrm>
          <a:off x="0" y="0"/>
          <a:ext cx="0" cy="0"/>
          <a:chOff x="0" y="0"/>
          <a:chExt cx="0" cy="0"/>
        </a:xfrm>
      </p:grpSpPr>
      <p:sp>
        <p:nvSpPr>
          <p:cNvPr id="96" name="Google Shape;96;p13"/>
          <p:cNvSpPr txBox="1"/>
          <p:nvPr/>
        </p:nvSpPr>
        <p:spPr>
          <a:xfrm>
            <a:off x="1598612" y="863023"/>
            <a:ext cx="609600" cy="584776"/>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8000"/>
              <a:buFont typeface="Corbel"/>
              <a:buNone/>
            </a:pPr>
            <a:r>
              <a:rPr b="0" lang="en-US" sz="8000" cap="none">
                <a:solidFill>
                  <a:schemeClr val="dk1"/>
                </a:solidFill>
                <a:latin typeface="Corbel"/>
                <a:ea typeface="Corbel"/>
                <a:cs typeface="Corbel"/>
                <a:sym typeface="Corbel"/>
              </a:rPr>
              <a:t>“</a:t>
            </a:r>
            <a:endParaRPr/>
          </a:p>
        </p:txBody>
      </p:sp>
      <p:sp>
        <p:nvSpPr>
          <p:cNvPr id="97" name="Google Shape;97;p13"/>
          <p:cNvSpPr txBox="1"/>
          <p:nvPr/>
        </p:nvSpPr>
        <p:spPr>
          <a:xfrm>
            <a:off x="10893425" y="2819399"/>
            <a:ext cx="609600" cy="584776"/>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Clr>
                <a:schemeClr val="dk1"/>
              </a:buClr>
              <a:buSzPts val="8000"/>
              <a:buFont typeface="Corbel"/>
              <a:buNone/>
            </a:pPr>
            <a:r>
              <a:rPr b="0" lang="en-US" sz="8000" cap="none">
                <a:solidFill>
                  <a:schemeClr val="dk1"/>
                </a:solidFill>
                <a:latin typeface="Corbel"/>
                <a:ea typeface="Corbel"/>
                <a:cs typeface="Corbel"/>
                <a:sym typeface="Corbel"/>
              </a:rPr>
              <a:t>”</a:t>
            </a:r>
            <a:endParaRPr/>
          </a:p>
        </p:txBody>
      </p:sp>
      <p:sp>
        <p:nvSpPr>
          <p:cNvPr id="98" name="Google Shape;98;p13"/>
          <p:cNvSpPr txBox="1"/>
          <p:nvPr>
            <p:ph type="title"/>
          </p:nvPr>
        </p:nvSpPr>
        <p:spPr>
          <a:xfrm>
            <a:off x="2208212" y="685800"/>
            <a:ext cx="8990012" cy="2743199"/>
          </a:xfrm>
          <a:prstGeom prst="rect">
            <a:avLst/>
          </a:prstGeom>
          <a:noFill/>
          <a:ln>
            <a:noFill/>
          </a:ln>
        </p:spPr>
        <p:txBody>
          <a:bodyPr anchorCtr="0" anchor="ctr" bIns="45700" lIns="91425" spcFirstLastPara="1" rIns="91425" wrap="square" tIns="45700"/>
          <a:lstStyle>
            <a:lvl1pPr lvl="0" algn="ctr">
              <a:spcBef>
                <a:spcPts val="0"/>
              </a:spcBef>
              <a:spcAft>
                <a:spcPts val="0"/>
              </a:spcAft>
              <a:buClr>
                <a:schemeClr val="dk1"/>
              </a:buClr>
              <a:buSzPts val="3200"/>
              <a:buFont typeface="Corbel"/>
              <a:buNone/>
              <a:defRPr b="0" sz="3200" cap="none">
                <a:solidFill>
                  <a:schemeClr val="dk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13"/>
          <p:cNvSpPr txBox="1"/>
          <p:nvPr>
            <p:ph idx="1" type="body"/>
          </p:nvPr>
        </p:nvSpPr>
        <p:spPr>
          <a:xfrm>
            <a:off x="2436811" y="3428999"/>
            <a:ext cx="8532815" cy="381000"/>
          </a:xfrm>
          <a:prstGeom prst="rect">
            <a:avLst/>
          </a:prstGeom>
          <a:noFill/>
          <a:ln>
            <a:noFill/>
          </a:ln>
        </p:spPr>
        <p:txBody>
          <a:bodyPr anchorCtr="0" anchor="ctr" bIns="45700" lIns="91425" spcFirstLastPara="1" rIns="91425" wrap="square" tIns="45700"/>
          <a:lstStyle>
            <a:lvl1pPr indent="-228600" lvl="0" marL="457200" algn="l">
              <a:spcBef>
                <a:spcPts val="360"/>
              </a:spcBef>
              <a:spcAft>
                <a:spcPts val="0"/>
              </a:spcAft>
              <a:buSzPts val="2610"/>
              <a:buFont typeface="Corbel"/>
              <a:buNone/>
              <a:defRPr sz="1800"/>
            </a:lvl1pPr>
            <a:lvl2pPr indent="-228600" lvl="1" marL="914400" algn="l">
              <a:spcBef>
                <a:spcPts val="600"/>
              </a:spcBef>
              <a:spcAft>
                <a:spcPts val="0"/>
              </a:spcAft>
              <a:buSzPts val="2900"/>
              <a:buFont typeface="Corbel"/>
              <a:buNone/>
              <a:defRPr/>
            </a:lvl2pPr>
            <a:lvl3pPr indent="-228600" lvl="2" marL="1371600" algn="l">
              <a:spcBef>
                <a:spcPts val="600"/>
              </a:spcBef>
              <a:spcAft>
                <a:spcPts val="0"/>
              </a:spcAft>
              <a:buSzPts val="2610"/>
              <a:buFont typeface="Corbel"/>
              <a:buNone/>
              <a:defRPr/>
            </a:lvl3pPr>
            <a:lvl4pPr indent="-228600" lvl="3" marL="1828800" algn="l">
              <a:spcBef>
                <a:spcPts val="600"/>
              </a:spcBef>
              <a:spcAft>
                <a:spcPts val="0"/>
              </a:spcAft>
              <a:buSzPts val="2320"/>
              <a:buFont typeface="Corbel"/>
              <a:buNone/>
              <a:defRPr/>
            </a:lvl4pPr>
            <a:lvl5pPr indent="-228600" lvl="4" marL="2286000" algn="l">
              <a:spcBef>
                <a:spcPts val="600"/>
              </a:spcBef>
              <a:spcAft>
                <a:spcPts val="0"/>
              </a:spcAft>
              <a:buSzPts val="2030"/>
              <a:buFont typeface="Corbel"/>
              <a:buNone/>
              <a:defRPr/>
            </a:lvl5pPr>
            <a:lvl6pPr indent="-394335" lvl="5" marL="2743200" algn="l">
              <a:spcBef>
                <a:spcPts val="600"/>
              </a:spcBef>
              <a:spcAft>
                <a:spcPts val="0"/>
              </a:spcAft>
              <a:buSzPts val="2610"/>
              <a:buChar char="•"/>
              <a:defRPr/>
            </a:lvl6pPr>
            <a:lvl7pPr indent="-394335" lvl="6" marL="3200400" algn="l">
              <a:spcBef>
                <a:spcPts val="600"/>
              </a:spcBef>
              <a:spcAft>
                <a:spcPts val="0"/>
              </a:spcAft>
              <a:buSzPts val="2610"/>
              <a:buChar char="•"/>
              <a:defRPr/>
            </a:lvl7pPr>
            <a:lvl8pPr indent="-394334" lvl="7" marL="3657600" algn="l">
              <a:spcBef>
                <a:spcPts val="600"/>
              </a:spcBef>
              <a:spcAft>
                <a:spcPts val="0"/>
              </a:spcAft>
              <a:buSzPts val="2610"/>
              <a:buChar char="•"/>
              <a:defRPr/>
            </a:lvl8pPr>
            <a:lvl9pPr indent="-394334" lvl="8" marL="4114800" algn="l">
              <a:spcBef>
                <a:spcPts val="600"/>
              </a:spcBef>
              <a:spcAft>
                <a:spcPts val="600"/>
              </a:spcAft>
              <a:buSzPts val="2610"/>
              <a:buChar char="•"/>
              <a:defRPr/>
            </a:lvl9pPr>
          </a:lstStyle>
          <a:p/>
        </p:txBody>
      </p:sp>
      <p:sp>
        <p:nvSpPr>
          <p:cNvPr id="100" name="Google Shape;100;p13"/>
          <p:cNvSpPr txBox="1"/>
          <p:nvPr>
            <p:ph idx="2" type="body"/>
          </p:nvPr>
        </p:nvSpPr>
        <p:spPr>
          <a:xfrm>
            <a:off x="1484311" y="4343400"/>
            <a:ext cx="10018711" cy="1447800"/>
          </a:xfrm>
          <a:prstGeom prst="rect">
            <a:avLst/>
          </a:prstGeom>
          <a:noFill/>
          <a:ln>
            <a:noFill/>
          </a:ln>
        </p:spPr>
        <p:txBody>
          <a:bodyPr anchorCtr="0" anchor="ctr" bIns="45700" lIns="91425" spcFirstLastPara="1" rIns="91425" wrap="square" tIns="45700"/>
          <a:lstStyle>
            <a:lvl1pPr indent="-228600" lvl="0" marL="457200" algn="ctr">
              <a:spcBef>
                <a:spcPts val="400"/>
              </a:spcBef>
              <a:spcAft>
                <a:spcPts val="0"/>
              </a:spcAft>
              <a:buSzPts val="2900"/>
              <a:buNone/>
              <a:defRPr sz="2000">
                <a:solidFill>
                  <a:schemeClr val="dk1"/>
                </a:solidFill>
              </a:defRPr>
            </a:lvl1pPr>
            <a:lvl2pPr indent="-228600" lvl="1" marL="914400" algn="l">
              <a:spcBef>
                <a:spcPts val="600"/>
              </a:spcBef>
              <a:spcAft>
                <a:spcPts val="0"/>
              </a:spcAft>
              <a:buSzPts val="2610"/>
              <a:buNone/>
              <a:defRPr sz="1800">
                <a:solidFill>
                  <a:srgbClr val="888888"/>
                </a:solidFill>
              </a:defRPr>
            </a:lvl2pPr>
            <a:lvl3pPr indent="-228600" lvl="2" marL="1371600" algn="l">
              <a:spcBef>
                <a:spcPts val="600"/>
              </a:spcBef>
              <a:spcAft>
                <a:spcPts val="0"/>
              </a:spcAft>
              <a:buSzPts val="2320"/>
              <a:buNone/>
              <a:defRPr sz="1600">
                <a:solidFill>
                  <a:srgbClr val="888888"/>
                </a:solidFill>
              </a:defRPr>
            </a:lvl3pPr>
            <a:lvl4pPr indent="-228600" lvl="3" marL="1828800" algn="l">
              <a:spcBef>
                <a:spcPts val="600"/>
              </a:spcBef>
              <a:spcAft>
                <a:spcPts val="0"/>
              </a:spcAft>
              <a:buSzPts val="2030"/>
              <a:buNone/>
              <a:defRPr sz="1400">
                <a:solidFill>
                  <a:srgbClr val="888888"/>
                </a:solidFill>
              </a:defRPr>
            </a:lvl4pPr>
            <a:lvl5pPr indent="-228600" lvl="4" marL="2286000" algn="l">
              <a:spcBef>
                <a:spcPts val="600"/>
              </a:spcBef>
              <a:spcAft>
                <a:spcPts val="0"/>
              </a:spcAft>
              <a:buSzPts val="2030"/>
              <a:buNone/>
              <a:defRPr sz="1400">
                <a:solidFill>
                  <a:srgbClr val="888888"/>
                </a:solidFill>
              </a:defRPr>
            </a:lvl5pPr>
            <a:lvl6pPr indent="-228600" lvl="5" marL="2743200" algn="l">
              <a:spcBef>
                <a:spcPts val="600"/>
              </a:spcBef>
              <a:spcAft>
                <a:spcPts val="0"/>
              </a:spcAft>
              <a:buSzPts val="2030"/>
              <a:buNone/>
              <a:defRPr sz="1400">
                <a:solidFill>
                  <a:srgbClr val="888888"/>
                </a:solidFill>
              </a:defRPr>
            </a:lvl6pPr>
            <a:lvl7pPr indent="-228600" lvl="6" marL="3200400" algn="l">
              <a:spcBef>
                <a:spcPts val="600"/>
              </a:spcBef>
              <a:spcAft>
                <a:spcPts val="0"/>
              </a:spcAft>
              <a:buSzPts val="2030"/>
              <a:buNone/>
              <a:defRPr sz="1400">
                <a:solidFill>
                  <a:srgbClr val="888888"/>
                </a:solidFill>
              </a:defRPr>
            </a:lvl7pPr>
            <a:lvl8pPr indent="-228600" lvl="7" marL="3657600" algn="l">
              <a:spcBef>
                <a:spcPts val="600"/>
              </a:spcBef>
              <a:spcAft>
                <a:spcPts val="0"/>
              </a:spcAft>
              <a:buSzPts val="2030"/>
              <a:buNone/>
              <a:defRPr sz="1400">
                <a:solidFill>
                  <a:srgbClr val="888888"/>
                </a:solidFill>
              </a:defRPr>
            </a:lvl8pPr>
            <a:lvl9pPr indent="-228600" lvl="8" marL="4114800" algn="l">
              <a:spcBef>
                <a:spcPts val="600"/>
              </a:spcBef>
              <a:spcAft>
                <a:spcPts val="600"/>
              </a:spcAft>
              <a:buSzPts val="2030"/>
              <a:buNone/>
              <a:defRPr sz="1400">
                <a:solidFill>
                  <a:srgbClr val="888888"/>
                </a:solidFill>
              </a:defRPr>
            </a:lvl9pPr>
          </a:lstStyle>
          <a:p/>
        </p:txBody>
      </p:sp>
      <p:sp>
        <p:nvSpPr>
          <p:cNvPr id="101" name="Google Shape;101;p13"/>
          <p:cNvSpPr txBox="1"/>
          <p:nvPr>
            <p:ph idx="10" type="dt"/>
          </p:nvPr>
        </p:nvSpPr>
        <p:spPr>
          <a:xfrm>
            <a:off x="9732656" y="5883275"/>
            <a:ext cx="1143000" cy="365125"/>
          </a:xfrm>
          <a:prstGeom prst="rect">
            <a:avLst/>
          </a:prstGeom>
          <a:noFill/>
          <a:ln>
            <a:noFill/>
          </a:ln>
        </p:spPr>
        <p:txBody>
          <a:bodyPr anchorCtr="0" anchor="ctr" bIns="45700" lIns="91425" spcFirstLastPara="1" rIns="91425" wrap="square" tIns="4570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 name="Google Shape;102;p13"/>
          <p:cNvSpPr txBox="1"/>
          <p:nvPr>
            <p:ph idx="11" type="ftr"/>
          </p:nvPr>
        </p:nvSpPr>
        <p:spPr>
          <a:xfrm>
            <a:off x="2572279" y="5883275"/>
            <a:ext cx="7084177" cy="365125"/>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 name="Google Shape;103;p13"/>
          <p:cNvSpPr txBox="1"/>
          <p:nvPr>
            <p:ph idx="12" type="sldNum"/>
          </p:nvPr>
        </p:nvSpPr>
        <p:spPr>
          <a:xfrm>
            <a:off x="10951856" y="5883275"/>
            <a:ext cx="5511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arjeta de nombre">
  <p:cSld name="Tarjeta de nombre">
    <p:spTree>
      <p:nvGrpSpPr>
        <p:cNvPr id="104" name="Shape 104"/>
        <p:cNvGrpSpPr/>
        <p:nvPr/>
      </p:nvGrpSpPr>
      <p:grpSpPr>
        <a:xfrm>
          <a:off x="0" y="0"/>
          <a:ext cx="0" cy="0"/>
          <a:chOff x="0" y="0"/>
          <a:chExt cx="0" cy="0"/>
        </a:xfrm>
      </p:grpSpPr>
      <p:sp>
        <p:nvSpPr>
          <p:cNvPr id="105" name="Google Shape;105;p14"/>
          <p:cNvSpPr txBox="1"/>
          <p:nvPr>
            <p:ph type="title"/>
          </p:nvPr>
        </p:nvSpPr>
        <p:spPr>
          <a:xfrm>
            <a:off x="1484313" y="3308581"/>
            <a:ext cx="10018709" cy="1468800"/>
          </a:xfrm>
          <a:prstGeom prst="rect">
            <a:avLst/>
          </a:prstGeom>
          <a:noFill/>
          <a:ln>
            <a:noFill/>
          </a:ln>
        </p:spPr>
        <p:txBody>
          <a:bodyPr anchorCtr="0" anchor="b" bIns="45700" lIns="91425" spcFirstLastPara="1" rIns="91425" wrap="square" tIns="45700"/>
          <a:lstStyle>
            <a:lvl1pPr lvl="0" algn="r">
              <a:spcBef>
                <a:spcPts val="0"/>
              </a:spcBef>
              <a:spcAft>
                <a:spcPts val="0"/>
              </a:spcAft>
              <a:buClr>
                <a:schemeClr val="dk1"/>
              </a:buClr>
              <a:buSzPts val="3200"/>
              <a:buFont typeface="Corbel"/>
              <a:buNone/>
              <a:defRPr b="0" sz="32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 name="Google Shape;106;p14"/>
          <p:cNvSpPr txBox="1"/>
          <p:nvPr>
            <p:ph idx="1" type="body"/>
          </p:nvPr>
        </p:nvSpPr>
        <p:spPr>
          <a:xfrm>
            <a:off x="1484312" y="4777381"/>
            <a:ext cx="10018710" cy="860400"/>
          </a:xfrm>
          <a:prstGeom prst="rect">
            <a:avLst/>
          </a:prstGeom>
          <a:noFill/>
          <a:ln>
            <a:noFill/>
          </a:ln>
        </p:spPr>
        <p:txBody>
          <a:bodyPr anchorCtr="0" anchor="t" bIns="45700" lIns="91425" spcFirstLastPara="1" rIns="91425" wrap="square" tIns="45700"/>
          <a:lstStyle>
            <a:lvl1pPr indent="-228600" lvl="0" marL="457200" algn="r">
              <a:spcBef>
                <a:spcPts val="400"/>
              </a:spcBef>
              <a:spcAft>
                <a:spcPts val="0"/>
              </a:spcAft>
              <a:buSzPts val="2900"/>
              <a:buNone/>
              <a:defRPr sz="2000">
                <a:solidFill>
                  <a:schemeClr val="dk1"/>
                </a:solidFill>
              </a:defRPr>
            </a:lvl1pPr>
            <a:lvl2pPr indent="-228600" lvl="1" marL="914400" algn="l">
              <a:spcBef>
                <a:spcPts val="600"/>
              </a:spcBef>
              <a:spcAft>
                <a:spcPts val="0"/>
              </a:spcAft>
              <a:buSzPts val="2610"/>
              <a:buNone/>
              <a:defRPr sz="1800">
                <a:solidFill>
                  <a:srgbClr val="888888"/>
                </a:solidFill>
              </a:defRPr>
            </a:lvl2pPr>
            <a:lvl3pPr indent="-228600" lvl="2" marL="1371600" algn="l">
              <a:spcBef>
                <a:spcPts val="600"/>
              </a:spcBef>
              <a:spcAft>
                <a:spcPts val="0"/>
              </a:spcAft>
              <a:buSzPts val="2320"/>
              <a:buNone/>
              <a:defRPr sz="1600">
                <a:solidFill>
                  <a:srgbClr val="888888"/>
                </a:solidFill>
              </a:defRPr>
            </a:lvl3pPr>
            <a:lvl4pPr indent="-228600" lvl="3" marL="1828800" algn="l">
              <a:spcBef>
                <a:spcPts val="600"/>
              </a:spcBef>
              <a:spcAft>
                <a:spcPts val="0"/>
              </a:spcAft>
              <a:buSzPts val="2030"/>
              <a:buNone/>
              <a:defRPr sz="1400">
                <a:solidFill>
                  <a:srgbClr val="888888"/>
                </a:solidFill>
              </a:defRPr>
            </a:lvl4pPr>
            <a:lvl5pPr indent="-228600" lvl="4" marL="2286000" algn="l">
              <a:spcBef>
                <a:spcPts val="600"/>
              </a:spcBef>
              <a:spcAft>
                <a:spcPts val="0"/>
              </a:spcAft>
              <a:buSzPts val="2030"/>
              <a:buNone/>
              <a:defRPr sz="1400">
                <a:solidFill>
                  <a:srgbClr val="888888"/>
                </a:solidFill>
              </a:defRPr>
            </a:lvl5pPr>
            <a:lvl6pPr indent="-228600" lvl="5" marL="2743200" algn="l">
              <a:spcBef>
                <a:spcPts val="600"/>
              </a:spcBef>
              <a:spcAft>
                <a:spcPts val="0"/>
              </a:spcAft>
              <a:buSzPts val="2030"/>
              <a:buNone/>
              <a:defRPr sz="1400">
                <a:solidFill>
                  <a:srgbClr val="888888"/>
                </a:solidFill>
              </a:defRPr>
            </a:lvl6pPr>
            <a:lvl7pPr indent="-228600" lvl="6" marL="3200400" algn="l">
              <a:spcBef>
                <a:spcPts val="600"/>
              </a:spcBef>
              <a:spcAft>
                <a:spcPts val="0"/>
              </a:spcAft>
              <a:buSzPts val="2030"/>
              <a:buNone/>
              <a:defRPr sz="1400">
                <a:solidFill>
                  <a:srgbClr val="888888"/>
                </a:solidFill>
              </a:defRPr>
            </a:lvl7pPr>
            <a:lvl8pPr indent="-228600" lvl="7" marL="3657600" algn="l">
              <a:spcBef>
                <a:spcPts val="600"/>
              </a:spcBef>
              <a:spcAft>
                <a:spcPts val="0"/>
              </a:spcAft>
              <a:buSzPts val="2030"/>
              <a:buNone/>
              <a:defRPr sz="1400">
                <a:solidFill>
                  <a:srgbClr val="888888"/>
                </a:solidFill>
              </a:defRPr>
            </a:lvl8pPr>
            <a:lvl9pPr indent="-228600" lvl="8" marL="4114800" algn="l">
              <a:spcBef>
                <a:spcPts val="600"/>
              </a:spcBef>
              <a:spcAft>
                <a:spcPts val="600"/>
              </a:spcAft>
              <a:buSzPts val="2030"/>
              <a:buNone/>
              <a:defRPr sz="1400">
                <a:solidFill>
                  <a:srgbClr val="888888"/>
                </a:solidFill>
              </a:defRPr>
            </a:lvl9pPr>
          </a:lstStyle>
          <a:p/>
        </p:txBody>
      </p:sp>
      <p:sp>
        <p:nvSpPr>
          <p:cNvPr id="107" name="Google Shape;107;p14"/>
          <p:cNvSpPr txBox="1"/>
          <p:nvPr>
            <p:ph idx="10" type="dt"/>
          </p:nvPr>
        </p:nvSpPr>
        <p:spPr>
          <a:xfrm>
            <a:off x="9732656" y="5883275"/>
            <a:ext cx="1143000" cy="365125"/>
          </a:xfrm>
          <a:prstGeom prst="rect">
            <a:avLst/>
          </a:prstGeom>
          <a:noFill/>
          <a:ln>
            <a:noFill/>
          </a:ln>
        </p:spPr>
        <p:txBody>
          <a:bodyPr anchorCtr="0" anchor="ctr" bIns="45700" lIns="91425" spcFirstLastPara="1" rIns="91425" wrap="square" tIns="4570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 name="Google Shape;108;p14"/>
          <p:cNvSpPr txBox="1"/>
          <p:nvPr>
            <p:ph idx="11" type="ftr"/>
          </p:nvPr>
        </p:nvSpPr>
        <p:spPr>
          <a:xfrm>
            <a:off x="2572279" y="5883275"/>
            <a:ext cx="7084177" cy="365125"/>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14"/>
          <p:cNvSpPr txBox="1"/>
          <p:nvPr>
            <p:ph idx="12" type="sldNum"/>
          </p:nvPr>
        </p:nvSpPr>
        <p:spPr>
          <a:xfrm>
            <a:off x="10951856" y="5883275"/>
            <a:ext cx="5511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itar la tarjeta de nombre">
  <p:cSld name="Citar la tarjeta de nombre">
    <p:spTree>
      <p:nvGrpSpPr>
        <p:cNvPr id="110" name="Shape 110"/>
        <p:cNvGrpSpPr/>
        <p:nvPr/>
      </p:nvGrpSpPr>
      <p:grpSpPr>
        <a:xfrm>
          <a:off x="0" y="0"/>
          <a:ext cx="0" cy="0"/>
          <a:chOff x="0" y="0"/>
          <a:chExt cx="0" cy="0"/>
        </a:xfrm>
      </p:grpSpPr>
      <p:sp>
        <p:nvSpPr>
          <p:cNvPr id="111" name="Google Shape;111;p15"/>
          <p:cNvSpPr txBox="1"/>
          <p:nvPr/>
        </p:nvSpPr>
        <p:spPr>
          <a:xfrm>
            <a:off x="1598612" y="863023"/>
            <a:ext cx="609600" cy="584776"/>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8000"/>
              <a:buFont typeface="Corbel"/>
              <a:buNone/>
            </a:pPr>
            <a:r>
              <a:rPr b="0" lang="en-US" sz="8000" cap="none">
                <a:solidFill>
                  <a:schemeClr val="dk1"/>
                </a:solidFill>
                <a:latin typeface="Corbel"/>
                <a:ea typeface="Corbel"/>
                <a:cs typeface="Corbel"/>
                <a:sym typeface="Corbel"/>
              </a:rPr>
              <a:t>“</a:t>
            </a:r>
            <a:endParaRPr/>
          </a:p>
        </p:txBody>
      </p:sp>
      <p:sp>
        <p:nvSpPr>
          <p:cNvPr id="112" name="Google Shape;112;p15"/>
          <p:cNvSpPr txBox="1"/>
          <p:nvPr/>
        </p:nvSpPr>
        <p:spPr>
          <a:xfrm>
            <a:off x="10893425" y="2819399"/>
            <a:ext cx="609600" cy="584776"/>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Clr>
                <a:schemeClr val="dk1"/>
              </a:buClr>
              <a:buSzPts val="8000"/>
              <a:buFont typeface="Corbel"/>
              <a:buNone/>
            </a:pPr>
            <a:r>
              <a:rPr b="0" lang="en-US" sz="8000" cap="none">
                <a:solidFill>
                  <a:schemeClr val="dk1"/>
                </a:solidFill>
                <a:latin typeface="Corbel"/>
                <a:ea typeface="Corbel"/>
                <a:cs typeface="Corbel"/>
                <a:sym typeface="Corbel"/>
              </a:rPr>
              <a:t>”</a:t>
            </a:r>
            <a:endParaRPr/>
          </a:p>
        </p:txBody>
      </p:sp>
      <p:sp>
        <p:nvSpPr>
          <p:cNvPr id="113" name="Google Shape;113;p15"/>
          <p:cNvSpPr txBox="1"/>
          <p:nvPr>
            <p:ph type="title"/>
          </p:nvPr>
        </p:nvSpPr>
        <p:spPr>
          <a:xfrm>
            <a:off x="2208212" y="685800"/>
            <a:ext cx="8990012" cy="2743199"/>
          </a:xfrm>
          <a:prstGeom prst="rect">
            <a:avLst/>
          </a:prstGeom>
          <a:noFill/>
          <a:ln>
            <a:noFill/>
          </a:ln>
        </p:spPr>
        <p:txBody>
          <a:bodyPr anchorCtr="0" anchor="ctr" bIns="45700" lIns="91425" spcFirstLastPara="1" rIns="91425" wrap="square" tIns="45700"/>
          <a:lstStyle>
            <a:lvl1pPr lvl="0" algn="ctr">
              <a:spcBef>
                <a:spcPts val="0"/>
              </a:spcBef>
              <a:spcAft>
                <a:spcPts val="0"/>
              </a:spcAft>
              <a:buClr>
                <a:schemeClr val="dk1"/>
              </a:buClr>
              <a:buSzPts val="3200"/>
              <a:buFont typeface="Corbel"/>
              <a:buNone/>
              <a:defRPr b="0" sz="3200" cap="none">
                <a:solidFill>
                  <a:schemeClr val="dk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 name="Google Shape;114;p15"/>
          <p:cNvSpPr txBox="1"/>
          <p:nvPr>
            <p:ph idx="1" type="body"/>
          </p:nvPr>
        </p:nvSpPr>
        <p:spPr>
          <a:xfrm>
            <a:off x="1484313" y="3886200"/>
            <a:ext cx="10018710" cy="889000"/>
          </a:xfrm>
          <a:prstGeom prst="rect">
            <a:avLst/>
          </a:prstGeom>
          <a:noFill/>
          <a:ln>
            <a:noFill/>
          </a:ln>
        </p:spPr>
        <p:txBody>
          <a:bodyPr anchorCtr="0" anchor="b" bIns="45700" lIns="91425" spcFirstLastPara="1" rIns="91425" wrap="square" tIns="45700"/>
          <a:lstStyle>
            <a:lvl1pPr indent="-228600" lvl="0" marL="457200" algn="r">
              <a:spcBef>
                <a:spcPts val="480"/>
              </a:spcBef>
              <a:spcAft>
                <a:spcPts val="0"/>
              </a:spcAft>
              <a:buSzPts val="3480"/>
              <a:buNone/>
              <a:defRPr b="0" sz="2400" cap="none">
                <a:solidFill>
                  <a:schemeClr val="dk1"/>
                </a:solidFill>
              </a:defRPr>
            </a:lvl1pPr>
            <a:lvl2pPr indent="-394335" lvl="1" marL="914400" algn="l">
              <a:spcBef>
                <a:spcPts val="600"/>
              </a:spcBef>
              <a:spcAft>
                <a:spcPts val="0"/>
              </a:spcAft>
              <a:buSzPts val="2610"/>
              <a:buChar char="•"/>
              <a:defRPr/>
            </a:lvl2pPr>
            <a:lvl3pPr indent="-394335" lvl="2" marL="1371600" algn="l">
              <a:spcBef>
                <a:spcPts val="600"/>
              </a:spcBef>
              <a:spcAft>
                <a:spcPts val="0"/>
              </a:spcAft>
              <a:buSzPts val="2610"/>
              <a:buChar char="•"/>
              <a:defRPr/>
            </a:lvl3pPr>
            <a:lvl4pPr indent="-394335" lvl="3" marL="1828800" algn="l">
              <a:spcBef>
                <a:spcPts val="600"/>
              </a:spcBef>
              <a:spcAft>
                <a:spcPts val="0"/>
              </a:spcAft>
              <a:buSzPts val="2610"/>
              <a:buChar char="•"/>
              <a:defRPr/>
            </a:lvl4pPr>
            <a:lvl5pPr indent="-394335" lvl="4" marL="2286000" algn="l">
              <a:spcBef>
                <a:spcPts val="600"/>
              </a:spcBef>
              <a:spcAft>
                <a:spcPts val="0"/>
              </a:spcAft>
              <a:buSzPts val="2610"/>
              <a:buChar char="•"/>
              <a:defRPr/>
            </a:lvl5pPr>
            <a:lvl6pPr indent="-394335" lvl="5" marL="2743200" algn="l">
              <a:spcBef>
                <a:spcPts val="600"/>
              </a:spcBef>
              <a:spcAft>
                <a:spcPts val="0"/>
              </a:spcAft>
              <a:buSzPts val="2610"/>
              <a:buChar char="•"/>
              <a:defRPr/>
            </a:lvl6pPr>
            <a:lvl7pPr indent="-394335" lvl="6" marL="3200400" algn="l">
              <a:spcBef>
                <a:spcPts val="600"/>
              </a:spcBef>
              <a:spcAft>
                <a:spcPts val="0"/>
              </a:spcAft>
              <a:buSzPts val="2610"/>
              <a:buChar char="•"/>
              <a:defRPr/>
            </a:lvl7pPr>
            <a:lvl8pPr indent="-394334" lvl="7" marL="3657600" algn="l">
              <a:spcBef>
                <a:spcPts val="600"/>
              </a:spcBef>
              <a:spcAft>
                <a:spcPts val="0"/>
              </a:spcAft>
              <a:buSzPts val="2610"/>
              <a:buChar char="•"/>
              <a:defRPr/>
            </a:lvl8pPr>
            <a:lvl9pPr indent="-394334" lvl="8" marL="4114800" algn="l">
              <a:spcBef>
                <a:spcPts val="600"/>
              </a:spcBef>
              <a:spcAft>
                <a:spcPts val="600"/>
              </a:spcAft>
              <a:buSzPts val="2610"/>
              <a:buChar char="•"/>
              <a:defRPr/>
            </a:lvl9pPr>
          </a:lstStyle>
          <a:p/>
        </p:txBody>
      </p:sp>
      <p:sp>
        <p:nvSpPr>
          <p:cNvPr id="115" name="Google Shape;115;p15"/>
          <p:cNvSpPr txBox="1"/>
          <p:nvPr>
            <p:ph idx="2" type="body"/>
          </p:nvPr>
        </p:nvSpPr>
        <p:spPr>
          <a:xfrm>
            <a:off x="1484312" y="4775200"/>
            <a:ext cx="10018710" cy="1016000"/>
          </a:xfrm>
          <a:prstGeom prst="rect">
            <a:avLst/>
          </a:prstGeom>
          <a:noFill/>
          <a:ln>
            <a:noFill/>
          </a:ln>
        </p:spPr>
        <p:txBody>
          <a:bodyPr anchorCtr="0" anchor="t" bIns="45700" lIns="91425" spcFirstLastPara="1" rIns="91425" wrap="square" tIns="45700"/>
          <a:lstStyle>
            <a:lvl1pPr indent="-228600" lvl="0" marL="457200" algn="r">
              <a:spcBef>
                <a:spcPts val="360"/>
              </a:spcBef>
              <a:spcAft>
                <a:spcPts val="0"/>
              </a:spcAft>
              <a:buSzPts val="2610"/>
              <a:buNone/>
              <a:defRPr sz="1800">
                <a:solidFill>
                  <a:schemeClr val="dk1"/>
                </a:solidFill>
              </a:defRPr>
            </a:lvl1pPr>
            <a:lvl2pPr indent="-228600" lvl="1" marL="914400" algn="l">
              <a:spcBef>
                <a:spcPts val="600"/>
              </a:spcBef>
              <a:spcAft>
                <a:spcPts val="0"/>
              </a:spcAft>
              <a:buSzPts val="2610"/>
              <a:buNone/>
              <a:defRPr sz="1800">
                <a:solidFill>
                  <a:srgbClr val="888888"/>
                </a:solidFill>
              </a:defRPr>
            </a:lvl2pPr>
            <a:lvl3pPr indent="-228600" lvl="2" marL="1371600" algn="l">
              <a:spcBef>
                <a:spcPts val="600"/>
              </a:spcBef>
              <a:spcAft>
                <a:spcPts val="0"/>
              </a:spcAft>
              <a:buSzPts val="2320"/>
              <a:buNone/>
              <a:defRPr sz="1600">
                <a:solidFill>
                  <a:srgbClr val="888888"/>
                </a:solidFill>
              </a:defRPr>
            </a:lvl3pPr>
            <a:lvl4pPr indent="-228600" lvl="3" marL="1828800" algn="l">
              <a:spcBef>
                <a:spcPts val="600"/>
              </a:spcBef>
              <a:spcAft>
                <a:spcPts val="0"/>
              </a:spcAft>
              <a:buSzPts val="2030"/>
              <a:buNone/>
              <a:defRPr sz="1400">
                <a:solidFill>
                  <a:srgbClr val="888888"/>
                </a:solidFill>
              </a:defRPr>
            </a:lvl4pPr>
            <a:lvl5pPr indent="-228600" lvl="4" marL="2286000" algn="l">
              <a:spcBef>
                <a:spcPts val="600"/>
              </a:spcBef>
              <a:spcAft>
                <a:spcPts val="0"/>
              </a:spcAft>
              <a:buSzPts val="2030"/>
              <a:buNone/>
              <a:defRPr sz="1400">
                <a:solidFill>
                  <a:srgbClr val="888888"/>
                </a:solidFill>
              </a:defRPr>
            </a:lvl5pPr>
            <a:lvl6pPr indent="-228600" lvl="5" marL="2743200" algn="l">
              <a:spcBef>
                <a:spcPts val="600"/>
              </a:spcBef>
              <a:spcAft>
                <a:spcPts val="0"/>
              </a:spcAft>
              <a:buSzPts val="2030"/>
              <a:buNone/>
              <a:defRPr sz="1400">
                <a:solidFill>
                  <a:srgbClr val="888888"/>
                </a:solidFill>
              </a:defRPr>
            </a:lvl6pPr>
            <a:lvl7pPr indent="-228600" lvl="6" marL="3200400" algn="l">
              <a:spcBef>
                <a:spcPts val="600"/>
              </a:spcBef>
              <a:spcAft>
                <a:spcPts val="0"/>
              </a:spcAft>
              <a:buSzPts val="2030"/>
              <a:buNone/>
              <a:defRPr sz="1400">
                <a:solidFill>
                  <a:srgbClr val="888888"/>
                </a:solidFill>
              </a:defRPr>
            </a:lvl7pPr>
            <a:lvl8pPr indent="-228600" lvl="7" marL="3657600" algn="l">
              <a:spcBef>
                <a:spcPts val="600"/>
              </a:spcBef>
              <a:spcAft>
                <a:spcPts val="0"/>
              </a:spcAft>
              <a:buSzPts val="2030"/>
              <a:buNone/>
              <a:defRPr sz="1400">
                <a:solidFill>
                  <a:srgbClr val="888888"/>
                </a:solidFill>
              </a:defRPr>
            </a:lvl8pPr>
            <a:lvl9pPr indent="-228600" lvl="8" marL="4114800" algn="l">
              <a:spcBef>
                <a:spcPts val="600"/>
              </a:spcBef>
              <a:spcAft>
                <a:spcPts val="600"/>
              </a:spcAft>
              <a:buSzPts val="2030"/>
              <a:buNone/>
              <a:defRPr sz="1400">
                <a:solidFill>
                  <a:srgbClr val="888888"/>
                </a:solidFill>
              </a:defRPr>
            </a:lvl9pPr>
          </a:lstStyle>
          <a:p/>
        </p:txBody>
      </p:sp>
      <p:sp>
        <p:nvSpPr>
          <p:cNvPr id="116" name="Google Shape;116;p15"/>
          <p:cNvSpPr txBox="1"/>
          <p:nvPr>
            <p:ph idx="10" type="dt"/>
          </p:nvPr>
        </p:nvSpPr>
        <p:spPr>
          <a:xfrm>
            <a:off x="9732656" y="5883275"/>
            <a:ext cx="1143000" cy="365125"/>
          </a:xfrm>
          <a:prstGeom prst="rect">
            <a:avLst/>
          </a:prstGeom>
          <a:noFill/>
          <a:ln>
            <a:noFill/>
          </a:ln>
        </p:spPr>
        <p:txBody>
          <a:bodyPr anchorCtr="0" anchor="ctr" bIns="45700" lIns="91425" spcFirstLastPara="1" rIns="91425" wrap="square" tIns="4570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 name="Google Shape;117;p15"/>
          <p:cNvSpPr txBox="1"/>
          <p:nvPr>
            <p:ph idx="11" type="ftr"/>
          </p:nvPr>
        </p:nvSpPr>
        <p:spPr>
          <a:xfrm>
            <a:off x="2572279" y="5883275"/>
            <a:ext cx="7084177" cy="365125"/>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 name="Google Shape;118;p15"/>
          <p:cNvSpPr txBox="1"/>
          <p:nvPr>
            <p:ph idx="12" type="sldNum"/>
          </p:nvPr>
        </p:nvSpPr>
        <p:spPr>
          <a:xfrm>
            <a:off x="10951856" y="5883275"/>
            <a:ext cx="5511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dadero o falso">
  <p:cSld name="Verdadero o falso">
    <p:spTree>
      <p:nvGrpSpPr>
        <p:cNvPr id="119" name="Shape 119"/>
        <p:cNvGrpSpPr/>
        <p:nvPr/>
      </p:nvGrpSpPr>
      <p:grpSpPr>
        <a:xfrm>
          <a:off x="0" y="0"/>
          <a:ext cx="0" cy="0"/>
          <a:chOff x="0" y="0"/>
          <a:chExt cx="0" cy="0"/>
        </a:xfrm>
      </p:grpSpPr>
      <p:sp>
        <p:nvSpPr>
          <p:cNvPr id="120" name="Google Shape;120;p16"/>
          <p:cNvSpPr txBox="1"/>
          <p:nvPr>
            <p:ph type="title"/>
          </p:nvPr>
        </p:nvSpPr>
        <p:spPr>
          <a:xfrm>
            <a:off x="1484313" y="685800"/>
            <a:ext cx="10018712" cy="2727325"/>
          </a:xfrm>
          <a:prstGeom prst="rect">
            <a:avLst/>
          </a:prstGeom>
          <a:noFill/>
          <a:ln>
            <a:noFill/>
          </a:ln>
        </p:spPr>
        <p:txBody>
          <a:bodyPr anchorCtr="0" anchor="ctr" bIns="45700" lIns="91425" spcFirstLastPara="1" rIns="91425" wrap="square" tIns="45700"/>
          <a:lstStyle>
            <a:lvl1pPr lvl="0" algn="ctr">
              <a:spcBef>
                <a:spcPts val="0"/>
              </a:spcBef>
              <a:spcAft>
                <a:spcPts val="0"/>
              </a:spcAft>
              <a:buClr>
                <a:schemeClr val="dk1"/>
              </a:buClr>
              <a:buSzPts val="4000"/>
              <a:buFont typeface="Corbel"/>
              <a:buNone/>
              <a:defRPr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 name="Google Shape;121;p16"/>
          <p:cNvSpPr txBox="1"/>
          <p:nvPr>
            <p:ph idx="1" type="body"/>
          </p:nvPr>
        </p:nvSpPr>
        <p:spPr>
          <a:xfrm>
            <a:off x="1484312" y="3505200"/>
            <a:ext cx="10018713" cy="838200"/>
          </a:xfrm>
          <a:prstGeom prst="rect">
            <a:avLst/>
          </a:prstGeom>
          <a:noFill/>
          <a:ln>
            <a:noFill/>
          </a:ln>
        </p:spPr>
        <p:txBody>
          <a:bodyPr anchorCtr="0" anchor="b" bIns="45700" lIns="91425" spcFirstLastPara="1" rIns="91425" wrap="square" tIns="45700"/>
          <a:lstStyle>
            <a:lvl1pPr indent="-228600" lvl="0" marL="457200" algn="l">
              <a:spcBef>
                <a:spcPts val="560"/>
              </a:spcBef>
              <a:spcAft>
                <a:spcPts val="0"/>
              </a:spcAft>
              <a:buSzPts val="4060"/>
              <a:buNone/>
              <a:defRPr b="0" sz="2800" cap="none">
                <a:solidFill>
                  <a:schemeClr val="dk1"/>
                </a:solidFill>
              </a:defRPr>
            </a:lvl1pPr>
            <a:lvl2pPr indent="-394335" lvl="1" marL="914400" algn="l">
              <a:spcBef>
                <a:spcPts val="600"/>
              </a:spcBef>
              <a:spcAft>
                <a:spcPts val="0"/>
              </a:spcAft>
              <a:buSzPts val="2610"/>
              <a:buChar char="•"/>
              <a:defRPr/>
            </a:lvl2pPr>
            <a:lvl3pPr indent="-394335" lvl="2" marL="1371600" algn="l">
              <a:spcBef>
                <a:spcPts val="600"/>
              </a:spcBef>
              <a:spcAft>
                <a:spcPts val="0"/>
              </a:spcAft>
              <a:buSzPts val="2610"/>
              <a:buChar char="•"/>
              <a:defRPr/>
            </a:lvl3pPr>
            <a:lvl4pPr indent="-394335" lvl="3" marL="1828800" algn="l">
              <a:spcBef>
                <a:spcPts val="600"/>
              </a:spcBef>
              <a:spcAft>
                <a:spcPts val="0"/>
              </a:spcAft>
              <a:buSzPts val="2610"/>
              <a:buChar char="•"/>
              <a:defRPr/>
            </a:lvl4pPr>
            <a:lvl5pPr indent="-394335" lvl="4" marL="2286000" algn="l">
              <a:spcBef>
                <a:spcPts val="600"/>
              </a:spcBef>
              <a:spcAft>
                <a:spcPts val="0"/>
              </a:spcAft>
              <a:buSzPts val="2610"/>
              <a:buChar char="•"/>
              <a:defRPr/>
            </a:lvl5pPr>
            <a:lvl6pPr indent="-394335" lvl="5" marL="2743200" algn="l">
              <a:spcBef>
                <a:spcPts val="600"/>
              </a:spcBef>
              <a:spcAft>
                <a:spcPts val="0"/>
              </a:spcAft>
              <a:buSzPts val="2610"/>
              <a:buChar char="•"/>
              <a:defRPr/>
            </a:lvl6pPr>
            <a:lvl7pPr indent="-394335" lvl="6" marL="3200400" algn="l">
              <a:spcBef>
                <a:spcPts val="600"/>
              </a:spcBef>
              <a:spcAft>
                <a:spcPts val="0"/>
              </a:spcAft>
              <a:buSzPts val="2610"/>
              <a:buChar char="•"/>
              <a:defRPr/>
            </a:lvl7pPr>
            <a:lvl8pPr indent="-394334" lvl="7" marL="3657600" algn="l">
              <a:spcBef>
                <a:spcPts val="600"/>
              </a:spcBef>
              <a:spcAft>
                <a:spcPts val="0"/>
              </a:spcAft>
              <a:buSzPts val="2610"/>
              <a:buChar char="•"/>
              <a:defRPr/>
            </a:lvl8pPr>
            <a:lvl9pPr indent="-394334" lvl="8" marL="4114800" algn="l">
              <a:spcBef>
                <a:spcPts val="600"/>
              </a:spcBef>
              <a:spcAft>
                <a:spcPts val="600"/>
              </a:spcAft>
              <a:buSzPts val="2610"/>
              <a:buChar char="•"/>
              <a:defRPr/>
            </a:lvl9pPr>
          </a:lstStyle>
          <a:p/>
        </p:txBody>
      </p:sp>
      <p:sp>
        <p:nvSpPr>
          <p:cNvPr id="122" name="Google Shape;122;p16"/>
          <p:cNvSpPr txBox="1"/>
          <p:nvPr>
            <p:ph idx="2" type="body"/>
          </p:nvPr>
        </p:nvSpPr>
        <p:spPr>
          <a:xfrm>
            <a:off x="1484311" y="4343400"/>
            <a:ext cx="10018713" cy="1447800"/>
          </a:xfrm>
          <a:prstGeom prst="rect">
            <a:avLst/>
          </a:prstGeom>
          <a:noFill/>
          <a:ln>
            <a:noFill/>
          </a:ln>
        </p:spPr>
        <p:txBody>
          <a:bodyPr anchorCtr="0" anchor="t" bIns="45700" lIns="91425" spcFirstLastPara="1" rIns="91425" wrap="square" tIns="45700"/>
          <a:lstStyle>
            <a:lvl1pPr indent="-228600" lvl="0" marL="457200" algn="l">
              <a:spcBef>
                <a:spcPts val="360"/>
              </a:spcBef>
              <a:spcAft>
                <a:spcPts val="0"/>
              </a:spcAft>
              <a:buSzPts val="2610"/>
              <a:buNone/>
              <a:defRPr sz="1800">
                <a:solidFill>
                  <a:schemeClr val="dk1"/>
                </a:solidFill>
              </a:defRPr>
            </a:lvl1pPr>
            <a:lvl2pPr indent="-228600" lvl="1" marL="914400" algn="l">
              <a:spcBef>
                <a:spcPts val="600"/>
              </a:spcBef>
              <a:spcAft>
                <a:spcPts val="0"/>
              </a:spcAft>
              <a:buSzPts val="2610"/>
              <a:buNone/>
              <a:defRPr sz="1800">
                <a:solidFill>
                  <a:srgbClr val="888888"/>
                </a:solidFill>
              </a:defRPr>
            </a:lvl2pPr>
            <a:lvl3pPr indent="-228600" lvl="2" marL="1371600" algn="l">
              <a:spcBef>
                <a:spcPts val="600"/>
              </a:spcBef>
              <a:spcAft>
                <a:spcPts val="0"/>
              </a:spcAft>
              <a:buSzPts val="2320"/>
              <a:buNone/>
              <a:defRPr sz="1600">
                <a:solidFill>
                  <a:srgbClr val="888888"/>
                </a:solidFill>
              </a:defRPr>
            </a:lvl3pPr>
            <a:lvl4pPr indent="-228600" lvl="3" marL="1828800" algn="l">
              <a:spcBef>
                <a:spcPts val="600"/>
              </a:spcBef>
              <a:spcAft>
                <a:spcPts val="0"/>
              </a:spcAft>
              <a:buSzPts val="2030"/>
              <a:buNone/>
              <a:defRPr sz="1400">
                <a:solidFill>
                  <a:srgbClr val="888888"/>
                </a:solidFill>
              </a:defRPr>
            </a:lvl4pPr>
            <a:lvl5pPr indent="-228600" lvl="4" marL="2286000" algn="l">
              <a:spcBef>
                <a:spcPts val="600"/>
              </a:spcBef>
              <a:spcAft>
                <a:spcPts val="0"/>
              </a:spcAft>
              <a:buSzPts val="2030"/>
              <a:buNone/>
              <a:defRPr sz="1400">
                <a:solidFill>
                  <a:srgbClr val="888888"/>
                </a:solidFill>
              </a:defRPr>
            </a:lvl5pPr>
            <a:lvl6pPr indent="-228600" lvl="5" marL="2743200" algn="l">
              <a:spcBef>
                <a:spcPts val="600"/>
              </a:spcBef>
              <a:spcAft>
                <a:spcPts val="0"/>
              </a:spcAft>
              <a:buSzPts val="2030"/>
              <a:buNone/>
              <a:defRPr sz="1400">
                <a:solidFill>
                  <a:srgbClr val="888888"/>
                </a:solidFill>
              </a:defRPr>
            </a:lvl6pPr>
            <a:lvl7pPr indent="-228600" lvl="6" marL="3200400" algn="l">
              <a:spcBef>
                <a:spcPts val="600"/>
              </a:spcBef>
              <a:spcAft>
                <a:spcPts val="0"/>
              </a:spcAft>
              <a:buSzPts val="2030"/>
              <a:buNone/>
              <a:defRPr sz="1400">
                <a:solidFill>
                  <a:srgbClr val="888888"/>
                </a:solidFill>
              </a:defRPr>
            </a:lvl7pPr>
            <a:lvl8pPr indent="-228600" lvl="7" marL="3657600" algn="l">
              <a:spcBef>
                <a:spcPts val="600"/>
              </a:spcBef>
              <a:spcAft>
                <a:spcPts val="0"/>
              </a:spcAft>
              <a:buSzPts val="2030"/>
              <a:buNone/>
              <a:defRPr sz="1400">
                <a:solidFill>
                  <a:srgbClr val="888888"/>
                </a:solidFill>
              </a:defRPr>
            </a:lvl8pPr>
            <a:lvl9pPr indent="-228600" lvl="8" marL="4114800" algn="l">
              <a:spcBef>
                <a:spcPts val="600"/>
              </a:spcBef>
              <a:spcAft>
                <a:spcPts val="600"/>
              </a:spcAft>
              <a:buSzPts val="2030"/>
              <a:buNone/>
              <a:defRPr sz="1400">
                <a:solidFill>
                  <a:srgbClr val="888888"/>
                </a:solidFill>
              </a:defRPr>
            </a:lvl9pPr>
          </a:lstStyle>
          <a:p/>
        </p:txBody>
      </p:sp>
      <p:sp>
        <p:nvSpPr>
          <p:cNvPr id="123" name="Google Shape;123;p16"/>
          <p:cNvSpPr txBox="1"/>
          <p:nvPr>
            <p:ph idx="10" type="dt"/>
          </p:nvPr>
        </p:nvSpPr>
        <p:spPr>
          <a:xfrm>
            <a:off x="9732656" y="5883275"/>
            <a:ext cx="1143000" cy="365125"/>
          </a:xfrm>
          <a:prstGeom prst="rect">
            <a:avLst/>
          </a:prstGeom>
          <a:noFill/>
          <a:ln>
            <a:noFill/>
          </a:ln>
        </p:spPr>
        <p:txBody>
          <a:bodyPr anchorCtr="0" anchor="ctr" bIns="45700" lIns="91425" spcFirstLastPara="1" rIns="91425" wrap="square" tIns="4570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 name="Google Shape;124;p16"/>
          <p:cNvSpPr txBox="1"/>
          <p:nvPr>
            <p:ph idx="11" type="ftr"/>
          </p:nvPr>
        </p:nvSpPr>
        <p:spPr>
          <a:xfrm>
            <a:off x="2572279" y="5883275"/>
            <a:ext cx="7084177" cy="365125"/>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 name="Google Shape;125;p16"/>
          <p:cNvSpPr txBox="1"/>
          <p:nvPr>
            <p:ph idx="12" type="sldNum"/>
          </p:nvPr>
        </p:nvSpPr>
        <p:spPr>
          <a:xfrm>
            <a:off x="10951856" y="5883275"/>
            <a:ext cx="5511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ítulo y texto vertical" type="vertTx">
  <p:cSld name="VERTICAL_TEXT">
    <p:spTree>
      <p:nvGrpSpPr>
        <p:cNvPr id="126" name="Shape 126"/>
        <p:cNvGrpSpPr/>
        <p:nvPr/>
      </p:nvGrpSpPr>
      <p:grpSpPr>
        <a:xfrm>
          <a:off x="0" y="0"/>
          <a:ext cx="0" cy="0"/>
          <a:chOff x="0" y="0"/>
          <a:chExt cx="0" cy="0"/>
        </a:xfrm>
      </p:grpSpPr>
      <p:sp>
        <p:nvSpPr>
          <p:cNvPr id="127" name="Google Shape;127;p17"/>
          <p:cNvSpPr txBox="1"/>
          <p:nvPr>
            <p:ph type="title"/>
          </p:nvPr>
        </p:nvSpPr>
        <p:spPr>
          <a:xfrm>
            <a:off x="1484311" y="685800"/>
            <a:ext cx="10018713" cy="1752599"/>
          </a:xfrm>
          <a:prstGeom prst="rect">
            <a:avLst/>
          </a:prstGeom>
          <a:noFill/>
          <a:ln>
            <a:noFill/>
          </a:ln>
        </p:spPr>
        <p:txBody>
          <a:bodyPr anchorCtr="0" anchor="ctr" bIns="45700" lIns="91425" spcFirstLastPara="1" rIns="91425" wrap="square" tIns="45700"/>
          <a:lstStyle>
            <a:lvl1pPr lvl="0" algn="ctr">
              <a:spcBef>
                <a:spcPts val="0"/>
              </a:spcBef>
              <a:spcAft>
                <a:spcPts val="0"/>
              </a:spcAft>
              <a:buClr>
                <a:schemeClr val="dk1"/>
              </a:buClr>
              <a:buSzPts val="4000"/>
              <a:buFont typeface="Corbel"/>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 name="Google Shape;128;p17"/>
          <p:cNvSpPr txBox="1"/>
          <p:nvPr>
            <p:ph idx="1" type="body"/>
          </p:nvPr>
        </p:nvSpPr>
        <p:spPr>
          <a:xfrm rot="5400000">
            <a:off x="4931566" y="-780257"/>
            <a:ext cx="3124201" cy="10018713"/>
          </a:xfrm>
          <a:prstGeom prst="rect">
            <a:avLst/>
          </a:prstGeom>
          <a:noFill/>
          <a:ln>
            <a:noFill/>
          </a:ln>
        </p:spPr>
        <p:txBody>
          <a:bodyPr anchorCtr="0" anchor="t" bIns="45700" lIns="91425" spcFirstLastPara="1" rIns="91425" wrap="square" tIns="45700"/>
          <a:lstStyle>
            <a:lvl1pPr indent="-394335" lvl="0" marL="457200" algn="l">
              <a:spcBef>
                <a:spcPts val="360"/>
              </a:spcBef>
              <a:spcAft>
                <a:spcPts val="0"/>
              </a:spcAft>
              <a:buSzPts val="2610"/>
              <a:buChar char="•"/>
              <a:defRPr/>
            </a:lvl1pPr>
            <a:lvl2pPr indent="-394335" lvl="1" marL="914400" algn="l">
              <a:spcBef>
                <a:spcPts val="600"/>
              </a:spcBef>
              <a:spcAft>
                <a:spcPts val="0"/>
              </a:spcAft>
              <a:buSzPts val="2610"/>
              <a:buChar char="•"/>
              <a:defRPr/>
            </a:lvl2pPr>
            <a:lvl3pPr indent="-394335" lvl="2" marL="1371600" algn="l">
              <a:spcBef>
                <a:spcPts val="600"/>
              </a:spcBef>
              <a:spcAft>
                <a:spcPts val="0"/>
              </a:spcAft>
              <a:buSzPts val="2610"/>
              <a:buChar char="•"/>
              <a:defRPr/>
            </a:lvl3pPr>
            <a:lvl4pPr indent="-394335" lvl="3" marL="1828800" algn="l">
              <a:spcBef>
                <a:spcPts val="600"/>
              </a:spcBef>
              <a:spcAft>
                <a:spcPts val="0"/>
              </a:spcAft>
              <a:buSzPts val="2610"/>
              <a:buChar char="•"/>
              <a:defRPr/>
            </a:lvl4pPr>
            <a:lvl5pPr indent="-394335" lvl="4" marL="2286000" algn="l">
              <a:spcBef>
                <a:spcPts val="600"/>
              </a:spcBef>
              <a:spcAft>
                <a:spcPts val="0"/>
              </a:spcAft>
              <a:buSzPts val="2610"/>
              <a:buChar char="•"/>
              <a:defRPr/>
            </a:lvl5pPr>
            <a:lvl6pPr indent="-394335" lvl="5" marL="2743200" algn="l">
              <a:spcBef>
                <a:spcPts val="600"/>
              </a:spcBef>
              <a:spcAft>
                <a:spcPts val="0"/>
              </a:spcAft>
              <a:buSzPts val="2610"/>
              <a:buChar char="•"/>
              <a:defRPr/>
            </a:lvl6pPr>
            <a:lvl7pPr indent="-394335" lvl="6" marL="3200400" algn="l">
              <a:spcBef>
                <a:spcPts val="600"/>
              </a:spcBef>
              <a:spcAft>
                <a:spcPts val="0"/>
              </a:spcAft>
              <a:buSzPts val="2610"/>
              <a:buChar char="•"/>
              <a:defRPr/>
            </a:lvl7pPr>
            <a:lvl8pPr indent="-394334" lvl="7" marL="3657600" algn="l">
              <a:spcBef>
                <a:spcPts val="600"/>
              </a:spcBef>
              <a:spcAft>
                <a:spcPts val="0"/>
              </a:spcAft>
              <a:buSzPts val="2610"/>
              <a:buChar char="•"/>
              <a:defRPr/>
            </a:lvl8pPr>
            <a:lvl9pPr indent="-394334" lvl="8" marL="4114800" algn="l">
              <a:spcBef>
                <a:spcPts val="600"/>
              </a:spcBef>
              <a:spcAft>
                <a:spcPts val="600"/>
              </a:spcAft>
              <a:buSzPts val="2610"/>
              <a:buChar char="•"/>
              <a:defRPr/>
            </a:lvl9pPr>
          </a:lstStyle>
          <a:p/>
        </p:txBody>
      </p:sp>
      <p:sp>
        <p:nvSpPr>
          <p:cNvPr id="129" name="Google Shape;129;p17"/>
          <p:cNvSpPr txBox="1"/>
          <p:nvPr>
            <p:ph idx="10" type="dt"/>
          </p:nvPr>
        </p:nvSpPr>
        <p:spPr>
          <a:xfrm>
            <a:off x="9732656" y="5883275"/>
            <a:ext cx="1143000" cy="365125"/>
          </a:xfrm>
          <a:prstGeom prst="rect">
            <a:avLst/>
          </a:prstGeom>
          <a:noFill/>
          <a:ln>
            <a:noFill/>
          </a:ln>
        </p:spPr>
        <p:txBody>
          <a:bodyPr anchorCtr="0" anchor="ctr" bIns="45700" lIns="91425" spcFirstLastPara="1" rIns="91425" wrap="square" tIns="4570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17"/>
          <p:cNvSpPr txBox="1"/>
          <p:nvPr>
            <p:ph idx="11" type="ftr"/>
          </p:nvPr>
        </p:nvSpPr>
        <p:spPr>
          <a:xfrm>
            <a:off x="2572279" y="5883275"/>
            <a:ext cx="7084177" cy="365125"/>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 name="Google Shape;131;p17"/>
          <p:cNvSpPr txBox="1"/>
          <p:nvPr>
            <p:ph idx="12" type="sldNum"/>
          </p:nvPr>
        </p:nvSpPr>
        <p:spPr>
          <a:xfrm>
            <a:off x="10951856" y="5883275"/>
            <a:ext cx="5511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ítulo vertical y texto" type="vertTitleAndTx">
  <p:cSld name="VERTICAL_TITLE_AND_VERTICAL_TEXT">
    <p:spTree>
      <p:nvGrpSpPr>
        <p:cNvPr id="132" name="Shape 132"/>
        <p:cNvGrpSpPr/>
        <p:nvPr/>
      </p:nvGrpSpPr>
      <p:grpSpPr>
        <a:xfrm>
          <a:off x="0" y="0"/>
          <a:ext cx="0" cy="0"/>
          <a:chOff x="0" y="0"/>
          <a:chExt cx="0" cy="0"/>
        </a:xfrm>
      </p:grpSpPr>
      <p:sp>
        <p:nvSpPr>
          <p:cNvPr id="133" name="Google Shape;133;p18"/>
          <p:cNvSpPr txBox="1"/>
          <p:nvPr>
            <p:ph type="title"/>
          </p:nvPr>
        </p:nvSpPr>
        <p:spPr>
          <a:xfrm rot="5400000">
            <a:off x="8065140" y="2353315"/>
            <a:ext cx="5105400" cy="1770369"/>
          </a:xfrm>
          <a:prstGeom prst="rect">
            <a:avLst/>
          </a:prstGeom>
          <a:noFill/>
          <a:ln>
            <a:noFill/>
          </a:ln>
        </p:spPr>
        <p:txBody>
          <a:bodyPr anchorCtr="0" anchor="ctr" bIns="45700" lIns="91425" spcFirstLastPara="1" rIns="91425" wrap="square" tIns="45700"/>
          <a:lstStyle>
            <a:lvl1pPr lvl="0" algn="ctr">
              <a:spcBef>
                <a:spcPts val="0"/>
              </a:spcBef>
              <a:spcAft>
                <a:spcPts val="0"/>
              </a:spcAft>
              <a:buClr>
                <a:schemeClr val="dk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 name="Google Shape;134;p18"/>
          <p:cNvSpPr txBox="1"/>
          <p:nvPr>
            <p:ph idx="1" type="body"/>
          </p:nvPr>
        </p:nvSpPr>
        <p:spPr>
          <a:xfrm rot="5400000">
            <a:off x="2941483" y="-771371"/>
            <a:ext cx="5105400" cy="8019742"/>
          </a:xfrm>
          <a:prstGeom prst="rect">
            <a:avLst/>
          </a:prstGeom>
          <a:noFill/>
          <a:ln>
            <a:noFill/>
          </a:ln>
        </p:spPr>
        <p:txBody>
          <a:bodyPr anchorCtr="0" anchor="t" bIns="45700" lIns="91425" spcFirstLastPara="1" rIns="91425" wrap="square" tIns="45700"/>
          <a:lstStyle>
            <a:lvl1pPr indent="-394335" lvl="0" marL="457200" algn="l">
              <a:spcBef>
                <a:spcPts val="360"/>
              </a:spcBef>
              <a:spcAft>
                <a:spcPts val="0"/>
              </a:spcAft>
              <a:buSzPts val="2610"/>
              <a:buChar char="•"/>
              <a:defRPr/>
            </a:lvl1pPr>
            <a:lvl2pPr indent="-394335" lvl="1" marL="914400" algn="l">
              <a:spcBef>
                <a:spcPts val="600"/>
              </a:spcBef>
              <a:spcAft>
                <a:spcPts val="0"/>
              </a:spcAft>
              <a:buSzPts val="2610"/>
              <a:buChar char="•"/>
              <a:defRPr/>
            </a:lvl2pPr>
            <a:lvl3pPr indent="-394335" lvl="2" marL="1371600" algn="l">
              <a:spcBef>
                <a:spcPts val="600"/>
              </a:spcBef>
              <a:spcAft>
                <a:spcPts val="0"/>
              </a:spcAft>
              <a:buSzPts val="2610"/>
              <a:buChar char="•"/>
              <a:defRPr/>
            </a:lvl3pPr>
            <a:lvl4pPr indent="-394335" lvl="3" marL="1828800" algn="l">
              <a:spcBef>
                <a:spcPts val="600"/>
              </a:spcBef>
              <a:spcAft>
                <a:spcPts val="0"/>
              </a:spcAft>
              <a:buSzPts val="2610"/>
              <a:buChar char="•"/>
              <a:defRPr/>
            </a:lvl4pPr>
            <a:lvl5pPr indent="-394335" lvl="4" marL="2286000" algn="l">
              <a:spcBef>
                <a:spcPts val="600"/>
              </a:spcBef>
              <a:spcAft>
                <a:spcPts val="0"/>
              </a:spcAft>
              <a:buSzPts val="2610"/>
              <a:buChar char="•"/>
              <a:defRPr/>
            </a:lvl5pPr>
            <a:lvl6pPr indent="-394335" lvl="5" marL="2743200" algn="l">
              <a:spcBef>
                <a:spcPts val="600"/>
              </a:spcBef>
              <a:spcAft>
                <a:spcPts val="0"/>
              </a:spcAft>
              <a:buSzPts val="2610"/>
              <a:buChar char="•"/>
              <a:defRPr/>
            </a:lvl6pPr>
            <a:lvl7pPr indent="-394335" lvl="6" marL="3200400" algn="l">
              <a:spcBef>
                <a:spcPts val="600"/>
              </a:spcBef>
              <a:spcAft>
                <a:spcPts val="0"/>
              </a:spcAft>
              <a:buSzPts val="2610"/>
              <a:buChar char="•"/>
              <a:defRPr/>
            </a:lvl7pPr>
            <a:lvl8pPr indent="-394334" lvl="7" marL="3657600" algn="l">
              <a:spcBef>
                <a:spcPts val="600"/>
              </a:spcBef>
              <a:spcAft>
                <a:spcPts val="0"/>
              </a:spcAft>
              <a:buSzPts val="2610"/>
              <a:buChar char="•"/>
              <a:defRPr/>
            </a:lvl8pPr>
            <a:lvl9pPr indent="-394334" lvl="8" marL="4114800" algn="l">
              <a:spcBef>
                <a:spcPts val="600"/>
              </a:spcBef>
              <a:spcAft>
                <a:spcPts val="600"/>
              </a:spcAft>
              <a:buSzPts val="2610"/>
              <a:buChar char="•"/>
              <a:defRPr/>
            </a:lvl9pPr>
          </a:lstStyle>
          <a:p/>
        </p:txBody>
      </p:sp>
      <p:sp>
        <p:nvSpPr>
          <p:cNvPr id="135" name="Google Shape;135;p18"/>
          <p:cNvSpPr txBox="1"/>
          <p:nvPr>
            <p:ph idx="10" type="dt"/>
          </p:nvPr>
        </p:nvSpPr>
        <p:spPr>
          <a:xfrm>
            <a:off x="9732656" y="5883275"/>
            <a:ext cx="1143000" cy="365125"/>
          </a:xfrm>
          <a:prstGeom prst="rect">
            <a:avLst/>
          </a:prstGeom>
          <a:noFill/>
          <a:ln>
            <a:noFill/>
          </a:ln>
        </p:spPr>
        <p:txBody>
          <a:bodyPr anchorCtr="0" anchor="ctr" bIns="45700" lIns="91425" spcFirstLastPara="1" rIns="91425" wrap="square" tIns="4570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18"/>
          <p:cNvSpPr txBox="1"/>
          <p:nvPr>
            <p:ph idx="11" type="ftr"/>
          </p:nvPr>
        </p:nvSpPr>
        <p:spPr>
          <a:xfrm>
            <a:off x="2572279" y="5883275"/>
            <a:ext cx="7084177" cy="365125"/>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 name="Google Shape;137;p18"/>
          <p:cNvSpPr txBox="1"/>
          <p:nvPr>
            <p:ph idx="12" type="sldNum"/>
          </p:nvPr>
        </p:nvSpPr>
        <p:spPr>
          <a:xfrm>
            <a:off x="10951856" y="5883275"/>
            <a:ext cx="5511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ítulo y objetos" type="obj">
  <p:cSld name="OBJECT">
    <p:spTree>
      <p:nvGrpSpPr>
        <p:cNvPr id="31" name="Shape 31"/>
        <p:cNvGrpSpPr/>
        <p:nvPr/>
      </p:nvGrpSpPr>
      <p:grpSpPr>
        <a:xfrm>
          <a:off x="0" y="0"/>
          <a:ext cx="0" cy="0"/>
          <a:chOff x="0" y="0"/>
          <a:chExt cx="0" cy="0"/>
        </a:xfrm>
      </p:grpSpPr>
      <p:sp>
        <p:nvSpPr>
          <p:cNvPr id="32" name="Google Shape;32;p3"/>
          <p:cNvSpPr txBox="1"/>
          <p:nvPr>
            <p:ph type="title"/>
          </p:nvPr>
        </p:nvSpPr>
        <p:spPr>
          <a:xfrm>
            <a:off x="1484311" y="685800"/>
            <a:ext cx="10018713" cy="1752599"/>
          </a:xfrm>
          <a:prstGeom prst="rect">
            <a:avLst/>
          </a:prstGeom>
          <a:noFill/>
          <a:ln>
            <a:noFill/>
          </a:ln>
        </p:spPr>
        <p:txBody>
          <a:bodyPr anchorCtr="0" anchor="ctr" bIns="45700" lIns="91425" spcFirstLastPara="1" rIns="91425" wrap="square" tIns="45700"/>
          <a:lstStyle>
            <a:lvl1pPr lvl="0" algn="ctr">
              <a:spcBef>
                <a:spcPts val="0"/>
              </a:spcBef>
              <a:spcAft>
                <a:spcPts val="0"/>
              </a:spcAft>
              <a:buClr>
                <a:schemeClr val="dk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 name="Google Shape;33;p3"/>
          <p:cNvSpPr txBox="1"/>
          <p:nvPr>
            <p:ph idx="1" type="body"/>
          </p:nvPr>
        </p:nvSpPr>
        <p:spPr>
          <a:xfrm>
            <a:off x="1484310" y="2666999"/>
            <a:ext cx="10018713" cy="3124201"/>
          </a:xfrm>
          <a:prstGeom prst="rect">
            <a:avLst/>
          </a:prstGeom>
          <a:noFill/>
          <a:ln>
            <a:noFill/>
          </a:ln>
        </p:spPr>
        <p:txBody>
          <a:bodyPr anchorCtr="0" anchor="ctr" bIns="45700" lIns="91425" spcFirstLastPara="1" rIns="91425" wrap="square" tIns="45700"/>
          <a:lstStyle>
            <a:lvl1pPr indent="-394335" lvl="0" marL="457200" algn="l">
              <a:spcBef>
                <a:spcPts val="360"/>
              </a:spcBef>
              <a:spcAft>
                <a:spcPts val="0"/>
              </a:spcAft>
              <a:buSzPts val="2610"/>
              <a:buChar char="•"/>
              <a:defRPr/>
            </a:lvl1pPr>
            <a:lvl2pPr indent="-394335" lvl="1" marL="914400" algn="l">
              <a:spcBef>
                <a:spcPts val="600"/>
              </a:spcBef>
              <a:spcAft>
                <a:spcPts val="0"/>
              </a:spcAft>
              <a:buSzPts val="2610"/>
              <a:buChar char="•"/>
              <a:defRPr/>
            </a:lvl2pPr>
            <a:lvl3pPr indent="-394335" lvl="2" marL="1371600" algn="l">
              <a:spcBef>
                <a:spcPts val="600"/>
              </a:spcBef>
              <a:spcAft>
                <a:spcPts val="0"/>
              </a:spcAft>
              <a:buSzPts val="2610"/>
              <a:buChar char="•"/>
              <a:defRPr/>
            </a:lvl3pPr>
            <a:lvl4pPr indent="-394335" lvl="3" marL="1828800" algn="l">
              <a:spcBef>
                <a:spcPts val="600"/>
              </a:spcBef>
              <a:spcAft>
                <a:spcPts val="0"/>
              </a:spcAft>
              <a:buSzPts val="2610"/>
              <a:buChar char="•"/>
              <a:defRPr/>
            </a:lvl4pPr>
            <a:lvl5pPr indent="-394335" lvl="4" marL="2286000" algn="l">
              <a:spcBef>
                <a:spcPts val="600"/>
              </a:spcBef>
              <a:spcAft>
                <a:spcPts val="0"/>
              </a:spcAft>
              <a:buSzPts val="2610"/>
              <a:buChar char="•"/>
              <a:defRPr/>
            </a:lvl5pPr>
            <a:lvl6pPr indent="-394335" lvl="5" marL="2743200" algn="l">
              <a:spcBef>
                <a:spcPts val="600"/>
              </a:spcBef>
              <a:spcAft>
                <a:spcPts val="0"/>
              </a:spcAft>
              <a:buSzPts val="2610"/>
              <a:buChar char="•"/>
              <a:defRPr/>
            </a:lvl6pPr>
            <a:lvl7pPr indent="-394335" lvl="6" marL="3200400" algn="l">
              <a:spcBef>
                <a:spcPts val="600"/>
              </a:spcBef>
              <a:spcAft>
                <a:spcPts val="0"/>
              </a:spcAft>
              <a:buSzPts val="2610"/>
              <a:buChar char="•"/>
              <a:defRPr/>
            </a:lvl7pPr>
            <a:lvl8pPr indent="-394334" lvl="7" marL="3657600" algn="l">
              <a:spcBef>
                <a:spcPts val="600"/>
              </a:spcBef>
              <a:spcAft>
                <a:spcPts val="0"/>
              </a:spcAft>
              <a:buSzPts val="2610"/>
              <a:buChar char="•"/>
              <a:defRPr/>
            </a:lvl8pPr>
            <a:lvl9pPr indent="-394334" lvl="8" marL="4114800" algn="l">
              <a:spcBef>
                <a:spcPts val="600"/>
              </a:spcBef>
              <a:spcAft>
                <a:spcPts val="600"/>
              </a:spcAft>
              <a:buSzPts val="2610"/>
              <a:buChar char="•"/>
              <a:defRPr/>
            </a:lvl9pPr>
          </a:lstStyle>
          <a:p/>
        </p:txBody>
      </p:sp>
      <p:sp>
        <p:nvSpPr>
          <p:cNvPr id="34" name="Google Shape;34;p3"/>
          <p:cNvSpPr txBox="1"/>
          <p:nvPr>
            <p:ph idx="10" type="dt"/>
          </p:nvPr>
        </p:nvSpPr>
        <p:spPr>
          <a:xfrm>
            <a:off x="9732656" y="5883275"/>
            <a:ext cx="1143000" cy="365125"/>
          </a:xfrm>
          <a:prstGeom prst="rect">
            <a:avLst/>
          </a:prstGeom>
          <a:noFill/>
          <a:ln>
            <a:noFill/>
          </a:ln>
        </p:spPr>
        <p:txBody>
          <a:bodyPr anchorCtr="0" anchor="ctr" bIns="45700" lIns="91425" spcFirstLastPara="1" rIns="91425" wrap="square" tIns="4570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3"/>
          <p:cNvSpPr txBox="1"/>
          <p:nvPr>
            <p:ph idx="11" type="ftr"/>
          </p:nvPr>
        </p:nvSpPr>
        <p:spPr>
          <a:xfrm>
            <a:off x="2572279" y="5883275"/>
            <a:ext cx="7084177" cy="365125"/>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 name="Google Shape;36;p3"/>
          <p:cNvSpPr txBox="1"/>
          <p:nvPr>
            <p:ph idx="12" type="sldNum"/>
          </p:nvPr>
        </p:nvSpPr>
        <p:spPr>
          <a:xfrm>
            <a:off x="10951856" y="5867131"/>
            <a:ext cx="5511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Encabezado de sección" type="secHead">
  <p:cSld name="SECTION_HEADER">
    <p:spTree>
      <p:nvGrpSpPr>
        <p:cNvPr id="37" name="Shape 37"/>
        <p:cNvGrpSpPr/>
        <p:nvPr/>
      </p:nvGrpSpPr>
      <p:grpSpPr>
        <a:xfrm>
          <a:off x="0" y="0"/>
          <a:ext cx="0" cy="0"/>
          <a:chOff x="0" y="0"/>
          <a:chExt cx="0" cy="0"/>
        </a:xfrm>
      </p:grpSpPr>
      <p:sp>
        <p:nvSpPr>
          <p:cNvPr id="38" name="Google Shape;38;p4"/>
          <p:cNvSpPr txBox="1"/>
          <p:nvPr>
            <p:ph type="title"/>
          </p:nvPr>
        </p:nvSpPr>
        <p:spPr>
          <a:xfrm>
            <a:off x="2572279" y="2666999"/>
            <a:ext cx="8930747" cy="2110382"/>
          </a:xfrm>
          <a:prstGeom prst="rect">
            <a:avLst/>
          </a:prstGeom>
          <a:noFill/>
          <a:ln>
            <a:noFill/>
          </a:ln>
        </p:spPr>
        <p:txBody>
          <a:bodyPr anchorCtr="0" anchor="b" bIns="45700" lIns="91425" spcFirstLastPara="1" rIns="91425" wrap="square" tIns="45700"/>
          <a:lstStyle>
            <a:lvl1pPr lvl="0" algn="r">
              <a:spcBef>
                <a:spcPts val="0"/>
              </a:spcBef>
              <a:spcAft>
                <a:spcPts val="0"/>
              </a:spcAft>
              <a:buClr>
                <a:schemeClr val="dk1"/>
              </a:buClr>
              <a:buSzPts val="4000"/>
              <a:buFont typeface="Corbel"/>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4"/>
          <p:cNvSpPr txBox="1"/>
          <p:nvPr>
            <p:ph idx="1" type="body"/>
          </p:nvPr>
        </p:nvSpPr>
        <p:spPr>
          <a:xfrm>
            <a:off x="2572278" y="4777381"/>
            <a:ext cx="8930748" cy="860400"/>
          </a:xfrm>
          <a:prstGeom prst="rect">
            <a:avLst/>
          </a:prstGeom>
          <a:noFill/>
          <a:ln>
            <a:noFill/>
          </a:ln>
        </p:spPr>
        <p:txBody>
          <a:bodyPr anchorCtr="0" anchor="t" bIns="45700" lIns="91425" spcFirstLastPara="1" rIns="91425" wrap="square" tIns="45700"/>
          <a:lstStyle>
            <a:lvl1pPr indent="-228600" lvl="0" marL="457200" algn="r">
              <a:spcBef>
                <a:spcPts val="400"/>
              </a:spcBef>
              <a:spcAft>
                <a:spcPts val="0"/>
              </a:spcAft>
              <a:buSzPts val="2900"/>
              <a:buNone/>
              <a:defRPr sz="2000">
                <a:solidFill>
                  <a:schemeClr val="dk1"/>
                </a:solidFill>
              </a:defRPr>
            </a:lvl1pPr>
            <a:lvl2pPr indent="-228600" lvl="1" marL="914400" algn="l">
              <a:spcBef>
                <a:spcPts val="600"/>
              </a:spcBef>
              <a:spcAft>
                <a:spcPts val="0"/>
              </a:spcAft>
              <a:buSzPts val="2610"/>
              <a:buNone/>
              <a:defRPr sz="1800">
                <a:solidFill>
                  <a:srgbClr val="888888"/>
                </a:solidFill>
              </a:defRPr>
            </a:lvl2pPr>
            <a:lvl3pPr indent="-228600" lvl="2" marL="1371600" algn="l">
              <a:spcBef>
                <a:spcPts val="600"/>
              </a:spcBef>
              <a:spcAft>
                <a:spcPts val="0"/>
              </a:spcAft>
              <a:buSzPts val="2320"/>
              <a:buNone/>
              <a:defRPr sz="1600">
                <a:solidFill>
                  <a:srgbClr val="888888"/>
                </a:solidFill>
              </a:defRPr>
            </a:lvl3pPr>
            <a:lvl4pPr indent="-228600" lvl="3" marL="1828800" algn="l">
              <a:spcBef>
                <a:spcPts val="600"/>
              </a:spcBef>
              <a:spcAft>
                <a:spcPts val="0"/>
              </a:spcAft>
              <a:buSzPts val="2030"/>
              <a:buNone/>
              <a:defRPr sz="1400">
                <a:solidFill>
                  <a:srgbClr val="888888"/>
                </a:solidFill>
              </a:defRPr>
            </a:lvl4pPr>
            <a:lvl5pPr indent="-228600" lvl="4" marL="2286000" algn="l">
              <a:spcBef>
                <a:spcPts val="600"/>
              </a:spcBef>
              <a:spcAft>
                <a:spcPts val="0"/>
              </a:spcAft>
              <a:buSzPts val="2030"/>
              <a:buNone/>
              <a:defRPr sz="1400">
                <a:solidFill>
                  <a:srgbClr val="888888"/>
                </a:solidFill>
              </a:defRPr>
            </a:lvl5pPr>
            <a:lvl6pPr indent="-228600" lvl="5" marL="2743200" algn="l">
              <a:spcBef>
                <a:spcPts val="600"/>
              </a:spcBef>
              <a:spcAft>
                <a:spcPts val="0"/>
              </a:spcAft>
              <a:buSzPts val="2030"/>
              <a:buNone/>
              <a:defRPr sz="1400">
                <a:solidFill>
                  <a:srgbClr val="888888"/>
                </a:solidFill>
              </a:defRPr>
            </a:lvl6pPr>
            <a:lvl7pPr indent="-228600" lvl="6" marL="3200400" algn="l">
              <a:spcBef>
                <a:spcPts val="600"/>
              </a:spcBef>
              <a:spcAft>
                <a:spcPts val="0"/>
              </a:spcAft>
              <a:buSzPts val="2030"/>
              <a:buNone/>
              <a:defRPr sz="1400">
                <a:solidFill>
                  <a:srgbClr val="888888"/>
                </a:solidFill>
              </a:defRPr>
            </a:lvl7pPr>
            <a:lvl8pPr indent="-228600" lvl="7" marL="3657600" algn="l">
              <a:spcBef>
                <a:spcPts val="600"/>
              </a:spcBef>
              <a:spcAft>
                <a:spcPts val="0"/>
              </a:spcAft>
              <a:buSzPts val="2030"/>
              <a:buNone/>
              <a:defRPr sz="1400">
                <a:solidFill>
                  <a:srgbClr val="888888"/>
                </a:solidFill>
              </a:defRPr>
            </a:lvl8pPr>
            <a:lvl9pPr indent="-228600" lvl="8" marL="4114800" algn="l">
              <a:spcBef>
                <a:spcPts val="600"/>
              </a:spcBef>
              <a:spcAft>
                <a:spcPts val="600"/>
              </a:spcAft>
              <a:buSzPts val="2030"/>
              <a:buNone/>
              <a:defRPr sz="1400">
                <a:solidFill>
                  <a:srgbClr val="888888"/>
                </a:solidFill>
              </a:defRPr>
            </a:lvl9pPr>
          </a:lstStyle>
          <a:p/>
        </p:txBody>
      </p:sp>
      <p:sp>
        <p:nvSpPr>
          <p:cNvPr id="40" name="Google Shape;40;p4"/>
          <p:cNvSpPr txBox="1"/>
          <p:nvPr>
            <p:ph idx="10" type="dt"/>
          </p:nvPr>
        </p:nvSpPr>
        <p:spPr>
          <a:xfrm>
            <a:off x="9732656" y="5883275"/>
            <a:ext cx="1143000" cy="365125"/>
          </a:xfrm>
          <a:prstGeom prst="rect">
            <a:avLst/>
          </a:prstGeom>
          <a:noFill/>
          <a:ln>
            <a:noFill/>
          </a:ln>
        </p:spPr>
        <p:txBody>
          <a:bodyPr anchorCtr="0" anchor="ctr" bIns="45700" lIns="91425" spcFirstLastPara="1" rIns="91425" wrap="square" tIns="4570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 name="Google Shape;41;p4"/>
          <p:cNvSpPr txBox="1"/>
          <p:nvPr>
            <p:ph idx="11" type="ftr"/>
          </p:nvPr>
        </p:nvSpPr>
        <p:spPr>
          <a:xfrm>
            <a:off x="2572279" y="5883275"/>
            <a:ext cx="7084177" cy="365125"/>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4"/>
          <p:cNvSpPr txBox="1"/>
          <p:nvPr>
            <p:ph idx="12" type="sldNum"/>
          </p:nvPr>
        </p:nvSpPr>
        <p:spPr>
          <a:xfrm>
            <a:off x="10951856" y="5883275"/>
            <a:ext cx="5511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os objetos" type="twoObj">
  <p:cSld name="TWO_OBJECTS">
    <p:spTree>
      <p:nvGrpSpPr>
        <p:cNvPr id="43" name="Shape 43"/>
        <p:cNvGrpSpPr/>
        <p:nvPr/>
      </p:nvGrpSpPr>
      <p:grpSpPr>
        <a:xfrm>
          <a:off x="0" y="0"/>
          <a:ext cx="0" cy="0"/>
          <a:chOff x="0" y="0"/>
          <a:chExt cx="0" cy="0"/>
        </a:xfrm>
      </p:grpSpPr>
      <p:sp>
        <p:nvSpPr>
          <p:cNvPr id="44" name="Google Shape;44;p5"/>
          <p:cNvSpPr txBox="1"/>
          <p:nvPr>
            <p:ph type="title"/>
          </p:nvPr>
        </p:nvSpPr>
        <p:spPr>
          <a:xfrm>
            <a:off x="1484311" y="685800"/>
            <a:ext cx="10018713" cy="1752599"/>
          </a:xfrm>
          <a:prstGeom prst="rect">
            <a:avLst/>
          </a:prstGeom>
          <a:noFill/>
          <a:ln>
            <a:noFill/>
          </a:ln>
        </p:spPr>
        <p:txBody>
          <a:bodyPr anchorCtr="0" anchor="ctr" bIns="45700" lIns="91425" spcFirstLastPara="1" rIns="91425" wrap="square" tIns="45700"/>
          <a:lstStyle>
            <a:lvl1pPr lvl="0" algn="ctr">
              <a:spcBef>
                <a:spcPts val="0"/>
              </a:spcBef>
              <a:spcAft>
                <a:spcPts val="0"/>
              </a:spcAft>
              <a:buClr>
                <a:schemeClr val="dk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 name="Google Shape;45;p5"/>
          <p:cNvSpPr txBox="1"/>
          <p:nvPr>
            <p:ph idx="1" type="body"/>
          </p:nvPr>
        </p:nvSpPr>
        <p:spPr>
          <a:xfrm>
            <a:off x="1484312" y="2666999"/>
            <a:ext cx="4895055" cy="3124201"/>
          </a:xfrm>
          <a:prstGeom prst="rect">
            <a:avLst/>
          </a:prstGeom>
          <a:noFill/>
          <a:ln>
            <a:noFill/>
          </a:ln>
        </p:spPr>
        <p:txBody>
          <a:bodyPr anchorCtr="0" anchor="ctr" bIns="45700" lIns="91425" spcFirstLastPara="1" rIns="91425" wrap="square" tIns="45700"/>
          <a:lstStyle>
            <a:lvl1pPr indent="-394335" lvl="0" marL="457200" algn="l">
              <a:spcBef>
                <a:spcPts val="360"/>
              </a:spcBef>
              <a:spcAft>
                <a:spcPts val="0"/>
              </a:spcAft>
              <a:buSzPts val="2610"/>
              <a:buChar char="•"/>
              <a:defRPr sz="1800"/>
            </a:lvl1pPr>
            <a:lvl2pPr indent="-375919" lvl="1" marL="914400" algn="l">
              <a:spcBef>
                <a:spcPts val="600"/>
              </a:spcBef>
              <a:spcAft>
                <a:spcPts val="0"/>
              </a:spcAft>
              <a:buSzPts val="2320"/>
              <a:buChar char="•"/>
              <a:defRPr sz="1600"/>
            </a:lvl2pPr>
            <a:lvl3pPr indent="-357505" lvl="2" marL="1371600" algn="l">
              <a:spcBef>
                <a:spcPts val="600"/>
              </a:spcBef>
              <a:spcAft>
                <a:spcPts val="0"/>
              </a:spcAft>
              <a:buSzPts val="2030"/>
              <a:buChar char="•"/>
              <a:defRPr sz="1400"/>
            </a:lvl3pPr>
            <a:lvl4pPr indent="-339089" lvl="3" marL="1828800" algn="l">
              <a:spcBef>
                <a:spcPts val="600"/>
              </a:spcBef>
              <a:spcAft>
                <a:spcPts val="0"/>
              </a:spcAft>
              <a:buSzPts val="1740"/>
              <a:buChar char="•"/>
              <a:defRPr sz="1200"/>
            </a:lvl4pPr>
            <a:lvl5pPr indent="-339089" lvl="4" marL="2286000" algn="l">
              <a:spcBef>
                <a:spcPts val="600"/>
              </a:spcBef>
              <a:spcAft>
                <a:spcPts val="0"/>
              </a:spcAft>
              <a:buSzPts val="1740"/>
              <a:buChar char="•"/>
              <a:defRPr sz="1200"/>
            </a:lvl5pPr>
            <a:lvl6pPr indent="-339089" lvl="5" marL="2743200" algn="l">
              <a:spcBef>
                <a:spcPts val="600"/>
              </a:spcBef>
              <a:spcAft>
                <a:spcPts val="0"/>
              </a:spcAft>
              <a:buSzPts val="1740"/>
              <a:buChar char="•"/>
              <a:defRPr sz="1200"/>
            </a:lvl6pPr>
            <a:lvl7pPr indent="-339089" lvl="6" marL="3200400" algn="l">
              <a:spcBef>
                <a:spcPts val="600"/>
              </a:spcBef>
              <a:spcAft>
                <a:spcPts val="0"/>
              </a:spcAft>
              <a:buSzPts val="1740"/>
              <a:buChar char="•"/>
              <a:defRPr sz="1200"/>
            </a:lvl7pPr>
            <a:lvl8pPr indent="-339090" lvl="7" marL="3657600" algn="l">
              <a:spcBef>
                <a:spcPts val="600"/>
              </a:spcBef>
              <a:spcAft>
                <a:spcPts val="0"/>
              </a:spcAft>
              <a:buSzPts val="1740"/>
              <a:buChar char="•"/>
              <a:defRPr sz="1200"/>
            </a:lvl8pPr>
            <a:lvl9pPr indent="-339090" lvl="8" marL="4114800" algn="l">
              <a:spcBef>
                <a:spcPts val="600"/>
              </a:spcBef>
              <a:spcAft>
                <a:spcPts val="600"/>
              </a:spcAft>
              <a:buSzPts val="1740"/>
              <a:buChar char="•"/>
              <a:defRPr sz="1200"/>
            </a:lvl9pPr>
          </a:lstStyle>
          <a:p/>
        </p:txBody>
      </p:sp>
      <p:sp>
        <p:nvSpPr>
          <p:cNvPr id="46" name="Google Shape;46;p5"/>
          <p:cNvSpPr txBox="1"/>
          <p:nvPr>
            <p:ph idx="2" type="body"/>
          </p:nvPr>
        </p:nvSpPr>
        <p:spPr>
          <a:xfrm>
            <a:off x="6607967" y="2667000"/>
            <a:ext cx="4895056" cy="3124200"/>
          </a:xfrm>
          <a:prstGeom prst="rect">
            <a:avLst/>
          </a:prstGeom>
          <a:noFill/>
          <a:ln>
            <a:noFill/>
          </a:ln>
        </p:spPr>
        <p:txBody>
          <a:bodyPr anchorCtr="0" anchor="ctr" bIns="45700" lIns="91425" spcFirstLastPara="1" rIns="91425" wrap="square" tIns="45700"/>
          <a:lstStyle>
            <a:lvl1pPr indent="-394335" lvl="0" marL="457200" algn="l">
              <a:spcBef>
                <a:spcPts val="360"/>
              </a:spcBef>
              <a:spcAft>
                <a:spcPts val="0"/>
              </a:spcAft>
              <a:buSzPts val="2610"/>
              <a:buChar char="•"/>
              <a:defRPr sz="1800"/>
            </a:lvl1pPr>
            <a:lvl2pPr indent="-375919" lvl="1" marL="914400" algn="l">
              <a:spcBef>
                <a:spcPts val="600"/>
              </a:spcBef>
              <a:spcAft>
                <a:spcPts val="0"/>
              </a:spcAft>
              <a:buSzPts val="2320"/>
              <a:buChar char="•"/>
              <a:defRPr sz="1600"/>
            </a:lvl2pPr>
            <a:lvl3pPr indent="-357505" lvl="2" marL="1371600" algn="l">
              <a:spcBef>
                <a:spcPts val="600"/>
              </a:spcBef>
              <a:spcAft>
                <a:spcPts val="0"/>
              </a:spcAft>
              <a:buSzPts val="2030"/>
              <a:buChar char="•"/>
              <a:defRPr sz="1400"/>
            </a:lvl3pPr>
            <a:lvl4pPr indent="-339089" lvl="3" marL="1828800" algn="l">
              <a:spcBef>
                <a:spcPts val="600"/>
              </a:spcBef>
              <a:spcAft>
                <a:spcPts val="0"/>
              </a:spcAft>
              <a:buSzPts val="1740"/>
              <a:buChar char="•"/>
              <a:defRPr sz="1200"/>
            </a:lvl4pPr>
            <a:lvl5pPr indent="-339089" lvl="4" marL="2286000" algn="l">
              <a:spcBef>
                <a:spcPts val="600"/>
              </a:spcBef>
              <a:spcAft>
                <a:spcPts val="0"/>
              </a:spcAft>
              <a:buSzPts val="1740"/>
              <a:buChar char="•"/>
              <a:defRPr sz="1200"/>
            </a:lvl5pPr>
            <a:lvl6pPr indent="-339089" lvl="5" marL="2743200" algn="l">
              <a:spcBef>
                <a:spcPts val="600"/>
              </a:spcBef>
              <a:spcAft>
                <a:spcPts val="0"/>
              </a:spcAft>
              <a:buSzPts val="1740"/>
              <a:buChar char="•"/>
              <a:defRPr sz="1200"/>
            </a:lvl6pPr>
            <a:lvl7pPr indent="-339089" lvl="6" marL="3200400" algn="l">
              <a:spcBef>
                <a:spcPts val="600"/>
              </a:spcBef>
              <a:spcAft>
                <a:spcPts val="0"/>
              </a:spcAft>
              <a:buSzPts val="1740"/>
              <a:buChar char="•"/>
              <a:defRPr sz="1200"/>
            </a:lvl7pPr>
            <a:lvl8pPr indent="-339090" lvl="7" marL="3657600" algn="l">
              <a:spcBef>
                <a:spcPts val="600"/>
              </a:spcBef>
              <a:spcAft>
                <a:spcPts val="0"/>
              </a:spcAft>
              <a:buSzPts val="1740"/>
              <a:buChar char="•"/>
              <a:defRPr sz="1200"/>
            </a:lvl8pPr>
            <a:lvl9pPr indent="-339090" lvl="8" marL="4114800" algn="l">
              <a:spcBef>
                <a:spcPts val="600"/>
              </a:spcBef>
              <a:spcAft>
                <a:spcPts val="600"/>
              </a:spcAft>
              <a:buSzPts val="1740"/>
              <a:buChar char="•"/>
              <a:defRPr sz="1200"/>
            </a:lvl9pPr>
          </a:lstStyle>
          <a:p/>
        </p:txBody>
      </p:sp>
      <p:sp>
        <p:nvSpPr>
          <p:cNvPr id="47" name="Google Shape;47;p5"/>
          <p:cNvSpPr txBox="1"/>
          <p:nvPr>
            <p:ph idx="10" type="dt"/>
          </p:nvPr>
        </p:nvSpPr>
        <p:spPr>
          <a:xfrm>
            <a:off x="9732656" y="5883275"/>
            <a:ext cx="1143000" cy="365125"/>
          </a:xfrm>
          <a:prstGeom prst="rect">
            <a:avLst/>
          </a:prstGeom>
          <a:noFill/>
          <a:ln>
            <a:noFill/>
          </a:ln>
        </p:spPr>
        <p:txBody>
          <a:bodyPr anchorCtr="0" anchor="ctr" bIns="45700" lIns="91425" spcFirstLastPara="1" rIns="91425" wrap="square" tIns="4570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5"/>
          <p:cNvSpPr txBox="1"/>
          <p:nvPr>
            <p:ph idx="11" type="ftr"/>
          </p:nvPr>
        </p:nvSpPr>
        <p:spPr>
          <a:xfrm>
            <a:off x="2572279" y="5883275"/>
            <a:ext cx="7084177" cy="365125"/>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 name="Google Shape;49;p5"/>
          <p:cNvSpPr txBox="1"/>
          <p:nvPr>
            <p:ph idx="12" type="sldNum"/>
          </p:nvPr>
        </p:nvSpPr>
        <p:spPr>
          <a:xfrm>
            <a:off x="10951856" y="5883275"/>
            <a:ext cx="5511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ación" type="twoTxTwoObj">
  <p:cSld name="TWO_OBJECTS_WITH_TEXT">
    <p:spTree>
      <p:nvGrpSpPr>
        <p:cNvPr id="50" name="Shape 50"/>
        <p:cNvGrpSpPr/>
        <p:nvPr/>
      </p:nvGrpSpPr>
      <p:grpSpPr>
        <a:xfrm>
          <a:off x="0" y="0"/>
          <a:ext cx="0" cy="0"/>
          <a:chOff x="0" y="0"/>
          <a:chExt cx="0" cy="0"/>
        </a:xfrm>
      </p:grpSpPr>
      <p:sp>
        <p:nvSpPr>
          <p:cNvPr id="51" name="Google Shape;51;p6"/>
          <p:cNvSpPr txBox="1"/>
          <p:nvPr>
            <p:ph type="title"/>
          </p:nvPr>
        </p:nvSpPr>
        <p:spPr>
          <a:xfrm>
            <a:off x="1484311" y="685800"/>
            <a:ext cx="10018713" cy="1752599"/>
          </a:xfrm>
          <a:prstGeom prst="rect">
            <a:avLst/>
          </a:prstGeom>
          <a:noFill/>
          <a:ln>
            <a:noFill/>
          </a:ln>
        </p:spPr>
        <p:txBody>
          <a:bodyPr anchorCtr="0" anchor="ctr" bIns="45700" lIns="91425" spcFirstLastPara="1" rIns="91425" wrap="square" tIns="45700"/>
          <a:lstStyle>
            <a:lvl1pPr lvl="0" algn="ctr">
              <a:spcBef>
                <a:spcPts val="0"/>
              </a:spcBef>
              <a:spcAft>
                <a:spcPts val="0"/>
              </a:spcAft>
              <a:buClr>
                <a:schemeClr val="dk1"/>
              </a:buClr>
              <a:buSzPts val="4000"/>
              <a:buFont typeface="Corbel"/>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6"/>
          <p:cNvSpPr txBox="1"/>
          <p:nvPr>
            <p:ph idx="1" type="body"/>
          </p:nvPr>
        </p:nvSpPr>
        <p:spPr>
          <a:xfrm>
            <a:off x="1772179" y="2658533"/>
            <a:ext cx="4607188" cy="576262"/>
          </a:xfrm>
          <a:prstGeom prst="rect">
            <a:avLst/>
          </a:prstGeom>
          <a:noFill/>
          <a:ln>
            <a:noFill/>
          </a:ln>
        </p:spPr>
        <p:txBody>
          <a:bodyPr anchorCtr="0" anchor="b" bIns="45700" lIns="91425" spcFirstLastPara="1" rIns="91425" wrap="square" tIns="45700"/>
          <a:lstStyle>
            <a:lvl1pPr indent="-228600" lvl="0" marL="457200" algn="l">
              <a:spcBef>
                <a:spcPts val="560"/>
              </a:spcBef>
              <a:spcAft>
                <a:spcPts val="0"/>
              </a:spcAft>
              <a:buSzPts val="4060"/>
              <a:buNone/>
              <a:defRPr b="0" sz="2800">
                <a:solidFill>
                  <a:srgbClr val="1186C3"/>
                </a:solidFill>
              </a:defRPr>
            </a:lvl1pPr>
            <a:lvl2pPr indent="-228600" lvl="1" marL="914400" algn="l">
              <a:spcBef>
                <a:spcPts val="600"/>
              </a:spcBef>
              <a:spcAft>
                <a:spcPts val="0"/>
              </a:spcAft>
              <a:buSzPts val="2900"/>
              <a:buNone/>
              <a:defRPr b="1" sz="2000"/>
            </a:lvl2pPr>
            <a:lvl3pPr indent="-228600" lvl="2" marL="1371600" algn="l">
              <a:spcBef>
                <a:spcPts val="600"/>
              </a:spcBef>
              <a:spcAft>
                <a:spcPts val="0"/>
              </a:spcAft>
              <a:buSzPts val="2610"/>
              <a:buNone/>
              <a:defRPr b="1" sz="1800"/>
            </a:lvl3pPr>
            <a:lvl4pPr indent="-228600" lvl="3" marL="1828800" algn="l">
              <a:spcBef>
                <a:spcPts val="600"/>
              </a:spcBef>
              <a:spcAft>
                <a:spcPts val="0"/>
              </a:spcAft>
              <a:buSzPts val="2320"/>
              <a:buNone/>
              <a:defRPr b="1" sz="1600"/>
            </a:lvl4pPr>
            <a:lvl5pPr indent="-228600" lvl="4" marL="2286000" algn="l">
              <a:spcBef>
                <a:spcPts val="600"/>
              </a:spcBef>
              <a:spcAft>
                <a:spcPts val="0"/>
              </a:spcAft>
              <a:buSzPts val="2320"/>
              <a:buNone/>
              <a:defRPr b="1" sz="1600"/>
            </a:lvl5pPr>
            <a:lvl6pPr indent="-228600" lvl="5" marL="2743200" algn="l">
              <a:spcBef>
                <a:spcPts val="600"/>
              </a:spcBef>
              <a:spcAft>
                <a:spcPts val="0"/>
              </a:spcAft>
              <a:buSzPts val="2320"/>
              <a:buNone/>
              <a:defRPr b="1" sz="1600"/>
            </a:lvl6pPr>
            <a:lvl7pPr indent="-228600" lvl="6" marL="3200400" algn="l">
              <a:spcBef>
                <a:spcPts val="600"/>
              </a:spcBef>
              <a:spcAft>
                <a:spcPts val="0"/>
              </a:spcAft>
              <a:buSzPts val="2320"/>
              <a:buNone/>
              <a:defRPr b="1" sz="1600"/>
            </a:lvl7pPr>
            <a:lvl8pPr indent="-228600" lvl="7" marL="3657600" algn="l">
              <a:spcBef>
                <a:spcPts val="600"/>
              </a:spcBef>
              <a:spcAft>
                <a:spcPts val="0"/>
              </a:spcAft>
              <a:buSzPts val="2320"/>
              <a:buNone/>
              <a:defRPr b="1" sz="1600"/>
            </a:lvl8pPr>
            <a:lvl9pPr indent="-228600" lvl="8" marL="4114800" algn="l">
              <a:spcBef>
                <a:spcPts val="600"/>
              </a:spcBef>
              <a:spcAft>
                <a:spcPts val="600"/>
              </a:spcAft>
              <a:buSzPts val="2320"/>
              <a:buNone/>
              <a:defRPr b="1" sz="1600"/>
            </a:lvl9pPr>
          </a:lstStyle>
          <a:p/>
        </p:txBody>
      </p:sp>
      <p:sp>
        <p:nvSpPr>
          <p:cNvPr id="53" name="Google Shape;53;p6"/>
          <p:cNvSpPr txBox="1"/>
          <p:nvPr>
            <p:ph idx="2" type="body"/>
          </p:nvPr>
        </p:nvSpPr>
        <p:spPr>
          <a:xfrm>
            <a:off x="1484311" y="3335337"/>
            <a:ext cx="4895056" cy="2455862"/>
          </a:xfrm>
          <a:prstGeom prst="rect">
            <a:avLst/>
          </a:prstGeom>
          <a:noFill/>
          <a:ln>
            <a:noFill/>
          </a:ln>
        </p:spPr>
        <p:txBody>
          <a:bodyPr anchorCtr="0" anchor="t" bIns="45700" lIns="91425" spcFirstLastPara="1" rIns="91425" wrap="square" tIns="45700"/>
          <a:lstStyle>
            <a:lvl1pPr indent="-394335" lvl="0" marL="457200" algn="l">
              <a:spcBef>
                <a:spcPts val="360"/>
              </a:spcBef>
              <a:spcAft>
                <a:spcPts val="0"/>
              </a:spcAft>
              <a:buSzPts val="2610"/>
              <a:buChar char="•"/>
              <a:defRPr sz="1800"/>
            </a:lvl1pPr>
            <a:lvl2pPr indent="-375919" lvl="1" marL="914400" algn="l">
              <a:spcBef>
                <a:spcPts val="600"/>
              </a:spcBef>
              <a:spcAft>
                <a:spcPts val="0"/>
              </a:spcAft>
              <a:buSzPts val="2320"/>
              <a:buChar char="•"/>
              <a:defRPr sz="1600"/>
            </a:lvl2pPr>
            <a:lvl3pPr indent="-357505" lvl="2" marL="1371600" algn="l">
              <a:spcBef>
                <a:spcPts val="600"/>
              </a:spcBef>
              <a:spcAft>
                <a:spcPts val="0"/>
              </a:spcAft>
              <a:buSzPts val="2030"/>
              <a:buChar char="•"/>
              <a:defRPr sz="1400"/>
            </a:lvl3pPr>
            <a:lvl4pPr indent="-339089" lvl="3" marL="1828800" algn="l">
              <a:spcBef>
                <a:spcPts val="600"/>
              </a:spcBef>
              <a:spcAft>
                <a:spcPts val="0"/>
              </a:spcAft>
              <a:buSzPts val="1740"/>
              <a:buChar char="•"/>
              <a:defRPr sz="1200"/>
            </a:lvl4pPr>
            <a:lvl5pPr indent="-339089" lvl="4" marL="2286000" algn="l">
              <a:spcBef>
                <a:spcPts val="600"/>
              </a:spcBef>
              <a:spcAft>
                <a:spcPts val="0"/>
              </a:spcAft>
              <a:buSzPts val="1740"/>
              <a:buChar char="•"/>
              <a:defRPr sz="1200"/>
            </a:lvl5pPr>
            <a:lvl6pPr indent="-339089" lvl="5" marL="2743200" algn="l">
              <a:spcBef>
                <a:spcPts val="600"/>
              </a:spcBef>
              <a:spcAft>
                <a:spcPts val="0"/>
              </a:spcAft>
              <a:buSzPts val="1740"/>
              <a:buChar char="•"/>
              <a:defRPr sz="1200"/>
            </a:lvl6pPr>
            <a:lvl7pPr indent="-339089" lvl="6" marL="3200400" algn="l">
              <a:spcBef>
                <a:spcPts val="600"/>
              </a:spcBef>
              <a:spcAft>
                <a:spcPts val="0"/>
              </a:spcAft>
              <a:buSzPts val="1740"/>
              <a:buChar char="•"/>
              <a:defRPr sz="1200"/>
            </a:lvl7pPr>
            <a:lvl8pPr indent="-339090" lvl="7" marL="3657600" algn="l">
              <a:spcBef>
                <a:spcPts val="600"/>
              </a:spcBef>
              <a:spcAft>
                <a:spcPts val="0"/>
              </a:spcAft>
              <a:buSzPts val="1740"/>
              <a:buChar char="•"/>
              <a:defRPr sz="1200"/>
            </a:lvl8pPr>
            <a:lvl9pPr indent="-339090" lvl="8" marL="4114800" algn="l">
              <a:spcBef>
                <a:spcPts val="600"/>
              </a:spcBef>
              <a:spcAft>
                <a:spcPts val="600"/>
              </a:spcAft>
              <a:buSzPts val="1740"/>
              <a:buChar char="•"/>
              <a:defRPr sz="1200"/>
            </a:lvl9pPr>
          </a:lstStyle>
          <a:p/>
        </p:txBody>
      </p:sp>
      <p:sp>
        <p:nvSpPr>
          <p:cNvPr id="54" name="Google Shape;54;p6"/>
          <p:cNvSpPr txBox="1"/>
          <p:nvPr>
            <p:ph idx="3" type="body"/>
          </p:nvPr>
        </p:nvSpPr>
        <p:spPr>
          <a:xfrm>
            <a:off x="6880487" y="2667000"/>
            <a:ext cx="4622537" cy="576262"/>
          </a:xfrm>
          <a:prstGeom prst="rect">
            <a:avLst/>
          </a:prstGeom>
          <a:noFill/>
          <a:ln>
            <a:noFill/>
          </a:ln>
        </p:spPr>
        <p:txBody>
          <a:bodyPr anchorCtr="0" anchor="b" bIns="45700" lIns="91425" spcFirstLastPara="1" rIns="91425" wrap="square" tIns="45700"/>
          <a:lstStyle>
            <a:lvl1pPr indent="-228600" lvl="0" marL="457200" algn="l">
              <a:spcBef>
                <a:spcPts val="560"/>
              </a:spcBef>
              <a:spcAft>
                <a:spcPts val="0"/>
              </a:spcAft>
              <a:buSzPts val="4060"/>
              <a:buNone/>
              <a:defRPr b="0" sz="2800">
                <a:solidFill>
                  <a:srgbClr val="1186C3"/>
                </a:solidFill>
              </a:defRPr>
            </a:lvl1pPr>
            <a:lvl2pPr indent="-228600" lvl="1" marL="914400" algn="l">
              <a:spcBef>
                <a:spcPts val="600"/>
              </a:spcBef>
              <a:spcAft>
                <a:spcPts val="0"/>
              </a:spcAft>
              <a:buSzPts val="2900"/>
              <a:buNone/>
              <a:defRPr b="1" sz="2000"/>
            </a:lvl2pPr>
            <a:lvl3pPr indent="-228600" lvl="2" marL="1371600" algn="l">
              <a:spcBef>
                <a:spcPts val="600"/>
              </a:spcBef>
              <a:spcAft>
                <a:spcPts val="0"/>
              </a:spcAft>
              <a:buSzPts val="2610"/>
              <a:buNone/>
              <a:defRPr b="1" sz="1800"/>
            </a:lvl3pPr>
            <a:lvl4pPr indent="-228600" lvl="3" marL="1828800" algn="l">
              <a:spcBef>
                <a:spcPts val="600"/>
              </a:spcBef>
              <a:spcAft>
                <a:spcPts val="0"/>
              </a:spcAft>
              <a:buSzPts val="2320"/>
              <a:buNone/>
              <a:defRPr b="1" sz="1600"/>
            </a:lvl4pPr>
            <a:lvl5pPr indent="-228600" lvl="4" marL="2286000" algn="l">
              <a:spcBef>
                <a:spcPts val="600"/>
              </a:spcBef>
              <a:spcAft>
                <a:spcPts val="0"/>
              </a:spcAft>
              <a:buSzPts val="2320"/>
              <a:buNone/>
              <a:defRPr b="1" sz="1600"/>
            </a:lvl5pPr>
            <a:lvl6pPr indent="-228600" lvl="5" marL="2743200" algn="l">
              <a:spcBef>
                <a:spcPts val="600"/>
              </a:spcBef>
              <a:spcAft>
                <a:spcPts val="0"/>
              </a:spcAft>
              <a:buSzPts val="2320"/>
              <a:buNone/>
              <a:defRPr b="1" sz="1600"/>
            </a:lvl6pPr>
            <a:lvl7pPr indent="-228600" lvl="6" marL="3200400" algn="l">
              <a:spcBef>
                <a:spcPts val="600"/>
              </a:spcBef>
              <a:spcAft>
                <a:spcPts val="0"/>
              </a:spcAft>
              <a:buSzPts val="2320"/>
              <a:buNone/>
              <a:defRPr b="1" sz="1600"/>
            </a:lvl7pPr>
            <a:lvl8pPr indent="-228600" lvl="7" marL="3657600" algn="l">
              <a:spcBef>
                <a:spcPts val="600"/>
              </a:spcBef>
              <a:spcAft>
                <a:spcPts val="0"/>
              </a:spcAft>
              <a:buSzPts val="2320"/>
              <a:buNone/>
              <a:defRPr b="1" sz="1600"/>
            </a:lvl8pPr>
            <a:lvl9pPr indent="-228600" lvl="8" marL="4114800" algn="l">
              <a:spcBef>
                <a:spcPts val="600"/>
              </a:spcBef>
              <a:spcAft>
                <a:spcPts val="600"/>
              </a:spcAft>
              <a:buSzPts val="2320"/>
              <a:buNone/>
              <a:defRPr b="1" sz="1600"/>
            </a:lvl9pPr>
          </a:lstStyle>
          <a:p/>
        </p:txBody>
      </p:sp>
      <p:sp>
        <p:nvSpPr>
          <p:cNvPr id="55" name="Google Shape;55;p6"/>
          <p:cNvSpPr txBox="1"/>
          <p:nvPr>
            <p:ph idx="4" type="body"/>
          </p:nvPr>
        </p:nvSpPr>
        <p:spPr>
          <a:xfrm>
            <a:off x="6607967" y="3335337"/>
            <a:ext cx="4895056" cy="2455862"/>
          </a:xfrm>
          <a:prstGeom prst="rect">
            <a:avLst/>
          </a:prstGeom>
          <a:noFill/>
          <a:ln>
            <a:noFill/>
          </a:ln>
        </p:spPr>
        <p:txBody>
          <a:bodyPr anchorCtr="0" anchor="t" bIns="45700" lIns="91425" spcFirstLastPara="1" rIns="91425" wrap="square" tIns="45700"/>
          <a:lstStyle>
            <a:lvl1pPr indent="-394335" lvl="0" marL="457200" algn="l">
              <a:spcBef>
                <a:spcPts val="360"/>
              </a:spcBef>
              <a:spcAft>
                <a:spcPts val="0"/>
              </a:spcAft>
              <a:buSzPts val="2610"/>
              <a:buChar char="•"/>
              <a:defRPr sz="1800"/>
            </a:lvl1pPr>
            <a:lvl2pPr indent="-375919" lvl="1" marL="914400" algn="l">
              <a:spcBef>
                <a:spcPts val="600"/>
              </a:spcBef>
              <a:spcAft>
                <a:spcPts val="0"/>
              </a:spcAft>
              <a:buSzPts val="2320"/>
              <a:buChar char="•"/>
              <a:defRPr sz="1600"/>
            </a:lvl2pPr>
            <a:lvl3pPr indent="-357505" lvl="2" marL="1371600" algn="l">
              <a:spcBef>
                <a:spcPts val="600"/>
              </a:spcBef>
              <a:spcAft>
                <a:spcPts val="0"/>
              </a:spcAft>
              <a:buSzPts val="2030"/>
              <a:buChar char="•"/>
              <a:defRPr sz="1400"/>
            </a:lvl3pPr>
            <a:lvl4pPr indent="-339089" lvl="3" marL="1828800" algn="l">
              <a:spcBef>
                <a:spcPts val="600"/>
              </a:spcBef>
              <a:spcAft>
                <a:spcPts val="0"/>
              </a:spcAft>
              <a:buSzPts val="1740"/>
              <a:buChar char="•"/>
              <a:defRPr sz="1200"/>
            </a:lvl4pPr>
            <a:lvl5pPr indent="-339089" lvl="4" marL="2286000" algn="l">
              <a:spcBef>
                <a:spcPts val="600"/>
              </a:spcBef>
              <a:spcAft>
                <a:spcPts val="0"/>
              </a:spcAft>
              <a:buSzPts val="1740"/>
              <a:buChar char="•"/>
              <a:defRPr sz="1200"/>
            </a:lvl5pPr>
            <a:lvl6pPr indent="-339089" lvl="5" marL="2743200" algn="l">
              <a:spcBef>
                <a:spcPts val="600"/>
              </a:spcBef>
              <a:spcAft>
                <a:spcPts val="0"/>
              </a:spcAft>
              <a:buSzPts val="1740"/>
              <a:buChar char="•"/>
              <a:defRPr sz="1200"/>
            </a:lvl6pPr>
            <a:lvl7pPr indent="-339089" lvl="6" marL="3200400" algn="l">
              <a:spcBef>
                <a:spcPts val="600"/>
              </a:spcBef>
              <a:spcAft>
                <a:spcPts val="0"/>
              </a:spcAft>
              <a:buSzPts val="1740"/>
              <a:buChar char="•"/>
              <a:defRPr sz="1200"/>
            </a:lvl7pPr>
            <a:lvl8pPr indent="-339090" lvl="7" marL="3657600" algn="l">
              <a:spcBef>
                <a:spcPts val="600"/>
              </a:spcBef>
              <a:spcAft>
                <a:spcPts val="0"/>
              </a:spcAft>
              <a:buSzPts val="1740"/>
              <a:buChar char="•"/>
              <a:defRPr sz="1200"/>
            </a:lvl8pPr>
            <a:lvl9pPr indent="-339090" lvl="8" marL="4114800" algn="l">
              <a:spcBef>
                <a:spcPts val="600"/>
              </a:spcBef>
              <a:spcAft>
                <a:spcPts val="600"/>
              </a:spcAft>
              <a:buSzPts val="1740"/>
              <a:buChar char="•"/>
              <a:defRPr sz="1200"/>
            </a:lvl9pPr>
          </a:lstStyle>
          <a:p/>
        </p:txBody>
      </p:sp>
      <p:sp>
        <p:nvSpPr>
          <p:cNvPr id="56" name="Google Shape;56;p6"/>
          <p:cNvSpPr txBox="1"/>
          <p:nvPr>
            <p:ph idx="10" type="dt"/>
          </p:nvPr>
        </p:nvSpPr>
        <p:spPr>
          <a:xfrm>
            <a:off x="9732656" y="5883275"/>
            <a:ext cx="1143000" cy="365125"/>
          </a:xfrm>
          <a:prstGeom prst="rect">
            <a:avLst/>
          </a:prstGeom>
          <a:noFill/>
          <a:ln>
            <a:noFill/>
          </a:ln>
        </p:spPr>
        <p:txBody>
          <a:bodyPr anchorCtr="0" anchor="ctr" bIns="45700" lIns="91425" spcFirstLastPara="1" rIns="91425" wrap="square" tIns="4570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6"/>
          <p:cNvSpPr txBox="1"/>
          <p:nvPr>
            <p:ph idx="11" type="ftr"/>
          </p:nvPr>
        </p:nvSpPr>
        <p:spPr>
          <a:xfrm>
            <a:off x="2572279" y="5883275"/>
            <a:ext cx="7084177" cy="365125"/>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 name="Google Shape;58;p6"/>
          <p:cNvSpPr txBox="1"/>
          <p:nvPr>
            <p:ph idx="12" type="sldNum"/>
          </p:nvPr>
        </p:nvSpPr>
        <p:spPr>
          <a:xfrm>
            <a:off x="10951856" y="5883275"/>
            <a:ext cx="5511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olo el título" type="titleOnly">
  <p:cSld name="TITLE_ONLY">
    <p:spTree>
      <p:nvGrpSpPr>
        <p:cNvPr id="59" name="Shape 59"/>
        <p:cNvGrpSpPr/>
        <p:nvPr/>
      </p:nvGrpSpPr>
      <p:grpSpPr>
        <a:xfrm>
          <a:off x="0" y="0"/>
          <a:ext cx="0" cy="0"/>
          <a:chOff x="0" y="0"/>
          <a:chExt cx="0" cy="0"/>
        </a:xfrm>
      </p:grpSpPr>
      <p:sp>
        <p:nvSpPr>
          <p:cNvPr id="60" name="Google Shape;60;p7"/>
          <p:cNvSpPr txBox="1"/>
          <p:nvPr>
            <p:ph type="title"/>
          </p:nvPr>
        </p:nvSpPr>
        <p:spPr>
          <a:xfrm>
            <a:off x="1484311" y="685800"/>
            <a:ext cx="10018713" cy="1752599"/>
          </a:xfrm>
          <a:prstGeom prst="rect">
            <a:avLst/>
          </a:prstGeom>
          <a:noFill/>
          <a:ln>
            <a:noFill/>
          </a:ln>
        </p:spPr>
        <p:txBody>
          <a:bodyPr anchorCtr="0" anchor="ctr" bIns="45700" lIns="91425" spcFirstLastPara="1" rIns="91425" wrap="square" tIns="45700"/>
          <a:lstStyle>
            <a:lvl1pPr lvl="0" algn="ctr">
              <a:spcBef>
                <a:spcPts val="0"/>
              </a:spcBef>
              <a:spcAft>
                <a:spcPts val="0"/>
              </a:spcAft>
              <a:buClr>
                <a:schemeClr val="dk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 name="Google Shape;61;p7"/>
          <p:cNvSpPr txBox="1"/>
          <p:nvPr>
            <p:ph idx="10" type="dt"/>
          </p:nvPr>
        </p:nvSpPr>
        <p:spPr>
          <a:xfrm>
            <a:off x="9732656" y="5883275"/>
            <a:ext cx="1143000" cy="365125"/>
          </a:xfrm>
          <a:prstGeom prst="rect">
            <a:avLst/>
          </a:prstGeom>
          <a:noFill/>
          <a:ln>
            <a:noFill/>
          </a:ln>
        </p:spPr>
        <p:txBody>
          <a:bodyPr anchorCtr="0" anchor="ctr" bIns="45700" lIns="91425" spcFirstLastPara="1" rIns="91425" wrap="square" tIns="4570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 name="Google Shape;62;p7"/>
          <p:cNvSpPr txBox="1"/>
          <p:nvPr>
            <p:ph idx="11" type="ftr"/>
          </p:nvPr>
        </p:nvSpPr>
        <p:spPr>
          <a:xfrm>
            <a:off x="2572279" y="5883275"/>
            <a:ext cx="7084177" cy="365125"/>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7"/>
          <p:cNvSpPr txBox="1"/>
          <p:nvPr>
            <p:ph idx="12" type="sldNum"/>
          </p:nvPr>
        </p:nvSpPr>
        <p:spPr>
          <a:xfrm>
            <a:off x="10951856" y="5883275"/>
            <a:ext cx="5511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En blanco" type="blank">
  <p:cSld name="BLANK">
    <p:spTree>
      <p:nvGrpSpPr>
        <p:cNvPr id="64" name="Shape 64"/>
        <p:cNvGrpSpPr/>
        <p:nvPr/>
      </p:nvGrpSpPr>
      <p:grpSpPr>
        <a:xfrm>
          <a:off x="0" y="0"/>
          <a:ext cx="0" cy="0"/>
          <a:chOff x="0" y="0"/>
          <a:chExt cx="0" cy="0"/>
        </a:xfrm>
      </p:grpSpPr>
      <p:sp>
        <p:nvSpPr>
          <p:cNvPr id="65" name="Google Shape;65;p8"/>
          <p:cNvSpPr txBox="1"/>
          <p:nvPr>
            <p:ph idx="10" type="dt"/>
          </p:nvPr>
        </p:nvSpPr>
        <p:spPr>
          <a:xfrm>
            <a:off x="9732656" y="5883275"/>
            <a:ext cx="1143000" cy="365125"/>
          </a:xfrm>
          <a:prstGeom prst="rect">
            <a:avLst/>
          </a:prstGeom>
          <a:noFill/>
          <a:ln>
            <a:noFill/>
          </a:ln>
        </p:spPr>
        <p:txBody>
          <a:bodyPr anchorCtr="0" anchor="ctr" bIns="45700" lIns="91425" spcFirstLastPara="1" rIns="91425" wrap="square" tIns="4570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8"/>
          <p:cNvSpPr txBox="1"/>
          <p:nvPr>
            <p:ph idx="11" type="ftr"/>
          </p:nvPr>
        </p:nvSpPr>
        <p:spPr>
          <a:xfrm>
            <a:off x="2572279" y="5883275"/>
            <a:ext cx="7084177" cy="365125"/>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8"/>
          <p:cNvSpPr txBox="1"/>
          <p:nvPr>
            <p:ph idx="12" type="sldNum"/>
          </p:nvPr>
        </p:nvSpPr>
        <p:spPr>
          <a:xfrm>
            <a:off x="10951856" y="5883275"/>
            <a:ext cx="5511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ido con título" type="objTx">
  <p:cSld name="OBJECT_WITH_CAPTION_TEXT">
    <p:spTree>
      <p:nvGrpSpPr>
        <p:cNvPr id="68" name="Shape 68"/>
        <p:cNvGrpSpPr/>
        <p:nvPr/>
      </p:nvGrpSpPr>
      <p:grpSpPr>
        <a:xfrm>
          <a:off x="0" y="0"/>
          <a:ext cx="0" cy="0"/>
          <a:chOff x="0" y="0"/>
          <a:chExt cx="0" cy="0"/>
        </a:xfrm>
      </p:grpSpPr>
      <p:sp>
        <p:nvSpPr>
          <p:cNvPr id="69" name="Google Shape;69;p9"/>
          <p:cNvSpPr txBox="1"/>
          <p:nvPr>
            <p:ph type="title"/>
          </p:nvPr>
        </p:nvSpPr>
        <p:spPr>
          <a:xfrm>
            <a:off x="1484312" y="1600200"/>
            <a:ext cx="3549121" cy="1371600"/>
          </a:xfrm>
          <a:prstGeom prst="rect">
            <a:avLst/>
          </a:prstGeom>
          <a:noFill/>
          <a:ln>
            <a:noFill/>
          </a:ln>
        </p:spPr>
        <p:txBody>
          <a:bodyPr anchorCtr="0" anchor="b" bIns="45700" lIns="91425" spcFirstLastPara="1" rIns="91425" wrap="square" tIns="45700"/>
          <a:lstStyle>
            <a:lvl1pPr lvl="0" algn="ctr">
              <a:spcBef>
                <a:spcPts val="0"/>
              </a:spcBef>
              <a:spcAft>
                <a:spcPts val="0"/>
              </a:spcAft>
              <a:buClr>
                <a:schemeClr val="dk1"/>
              </a:buClr>
              <a:buSzPts val="2400"/>
              <a:buFont typeface="Corbel"/>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9"/>
          <p:cNvSpPr txBox="1"/>
          <p:nvPr>
            <p:ph idx="1" type="body"/>
          </p:nvPr>
        </p:nvSpPr>
        <p:spPr>
          <a:xfrm>
            <a:off x="5262033" y="685799"/>
            <a:ext cx="6240990" cy="5105401"/>
          </a:xfrm>
          <a:prstGeom prst="rect">
            <a:avLst/>
          </a:prstGeom>
          <a:noFill/>
          <a:ln>
            <a:noFill/>
          </a:ln>
        </p:spPr>
        <p:txBody>
          <a:bodyPr anchorCtr="0" anchor="ctr" bIns="45700" lIns="91425" spcFirstLastPara="1" rIns="91425" wrap="square" tIns="45700"/>
          <a:lstStyle>
            <a:lvl1pPr indent="-412750" lvl="0" marL="457200" algn="l">
              <a:spcBef>
                <a:spcPts val="400"/>
              </a:spcBef>
              <a:spcAft>
                <a:spcPts val="0"/>
              </a:spcAft>
              <a:buSzPts val="2900"/>
              <a:buChar char="•"/>
              <a:defRPr sz="2000"/>
            </a:lvl1pPr>
            <a:lvl2pPr indent="-394335" lvl="1" marL="914400" algn="l">
              <a:spcBef>
                <a:spcPts val="600"/>
              </a:spcBef>
              <a:spcAft>
                <a:spcPts val="0"/>
              </a:spcAft>
              <a:buSzPts val="2610"/>
              <a:buChar char="•"/>
              <a:defRPr sz="1800"/>
            </a:lvl2pPr>
            <a:lvl3pPr indent="-375919" lvl="2" marL="1371600" algn="l">
              <a:spcBef>
                <a:spcPts val="600"/>
              </a:spcBef>
              <a:spcAft>
                <a:spcPts val="0"/>
              </a:spcAft>
              <a:buSzPts val="2320"/>
              <a:buChar char="•"/>
              <a:defRPr sz="1600"/>
            </a:lvl3pPr>
            <a:lvl4pPr indent="-357505" lvl="3" marL="1828800" algn="l">
              <a:spcBef>
                <a:spcPts val="600"/>
              </a:spcBef>
              <a:spcAft>
                <a:spcPts val="0"/>
              </a:spcAft>
              <a:buSzPts val="2030"/>
              <a:buChar char="•"/>
              <a:defRPr sz="1400"/>
            </a:lvl4pPr>
            <a:lvl5pPr indent="-357504" lvl="4" marL="2286000" algn="l">
              <a:spcBef>
                <a:spcPts val="600"/>
              </a:spcBef>
              <a:spcAft>
                <a:spcPts val="0"/>
              </a:spcAft>
              <a:buSzPts val="2030"/>
              <a:buChar char="•"/>
              <a:defRPr sz="1400"/>
            </a:lvl5pPr>
            <a:lvl6pPr indent="-357504" lvl="5" marL="2743200" algn="l">
              <a:spcBef>
                <a:spcPts val="600"/>
              </a:spcBef>
              <a:spcAft>
                <a:spcPts val="0"/>
              </a:spcAft>
              <a:buSzPts val="2030"/>
              <a:buChar char="•"/>
              <a:defRPr sz="1400"/>
            </a:lvl6pPr>
            <a:lvl7pPr indent="-357504" lvl="6" marL="3200400" algn="l">
              <a:spcBef>
                <a:spcPts val="600"/>
              </a:spcBef>
              <a:spcAft>
                <a:spcPts val="0"/>
              </a:spcAft>
              <a:buSzPts val="2030"/>
              <a:buChar char="•"/>
              <a:defRPr sz="1400"/>
            </a:lvl7pPr>
            <a:lvl8pPr indent="-357504" lvl="7" marL="3657600" algn="l">
              <a:spcBef>
                <a:spcPts val="600"/>
              </a:spcBef>
              <a:spcAft>
                <a:spcPts val="0"/>
              </a:spcAft>
              <a:buSzPts val="2030"/>
              <a:buChar char="•"/>
              <a:defRPr sz="1400"/>
            </a:lvl8pPr>
            <a:lvl9pPr indent="-357504" lvl="8" marL="4114800" algn="l">
              <a:spcBef>
                <a:spcPts val="600"/>
              </a:spcBef>
              <a:spcAft>
                <a:spcPts val="600"/>
              </a:spcAft>
              <a:buSzPts val="2030"/>
              <a:buChar char="•"/>
              <a:defRPr sz="1400"/>
            </a:lvl9pPr>
          </a:lstStyle>
          <a:p/>
        </p:txBody>
      </p:sp>
      <p:sp>
        <p:nvSpPr>
          <p:cNvPr id="71" name="Google Shape;71;p9"/>
          <p:cNvSpPr txBox="1"/>
          <p:nvPr>
            <p:ph idx="2" type="body"/>
          </p:nvPr>
        </p:nvSpPr>
        <p:spPr>
          <a:xfrm>
            <a:off x="1484312" y="2971800"/>
            <a:ext cx="3549121" cy="1828800"/>
          </a:xfrm>
          <a:prstGeom prst="rect">
            <a:avLst/>
          </a:prstGeom>
          <a:noFill/>
          <a:ln>
            <a:noFill/>
          </a:ln>
        </p:spPr>
        <p:txBody>
          <a:bodyPr anchorCtr="0" anchor="ctr" bIns="45700" lIns="91425" spcFirstLastPara="1" rIns="91425" wrap="square" tIns="45700"/>
          <a:lstStyle>
            <a:lvl1pPr indent="-228600" lvl="0" marL="457200" algn="ctr">
              <a:spcBef>
                <a:spcPts val="320"/>
              </a:spcBef>
              <a:spcAft>
                <a:spcPts val="0"/>
              </a:spcAft>
              <a:buSzPts val="2320"/>
              <a:buNone/>
              <a:defRPr sz="1600"/>
            </a:lvl1pPr>
            <a:lvl2pPr indent="-228600" lvl="1" marL="914400" algn="l">
              <a:spcBef>
                <a:spcPts val="600"/>
              </a:spcBef>
              <a:spcAft>
                <a:spcPts val="0"/>
              </a:spcAft>
              <a:buSzPts val="1740"/>
              <a:buNone/>
              <a:defRPr sz="1200"/>
            </a:lvl2pPr>
            <a:lvl3pPr indent="-228600" lvl="2" marL="1371600" algn="l">
              <a:spcBef>
                <a:spcPts val="600"/>
              </a:spcBef>
              <a:spcAft>
                <a:spcPts val="0"/>
              </a:spcAft>
              <a:buSzPts val="1450"/>
              <a:buNone/>
              <a:defRPr sz="1000"/>
            </a:lvl3pPr>
            <a:lvl4pPr indent="-228600" lvl="3" marL="1828800" algn="l">
              <a:spcBef>
                <a:spcPts val="600"/>
              </a:spcBef>
              <a:spcAft>
                <a:spcPts val="0"/>
              </a:spcAft>
              <a:buSzPts val="1305"/>
              <a:buNone/>
              <a:defRPr sz="900"/>
            </a:lvl4pPr>
            <a:lvl5pPr indent="-228600" lvl="4" marL="2286000" algn="l">
              <a:spcBef>
                <a:spcPts val="600"/>
              </a:spcBef>
              <a:spcAft>
                <a:spcPts val="0"/>
              </a:spcAft>
              <a:buSzPts val="1305"/>
              <a:buNone/>
              <a:defRPr sz="900"/>
            </a:lvl5pPr>
            <a:lvl6pPr indent="-228600" lvl="5" marL="2743200" algn="l">
              <a:spcBef>
                <a:spcPts val="600"/>
              </a:spcBef>
              <a:spcAft>
                <a:spcPts val="0"/>
              </a:spcAft>
              <a:buSzPts val="1305"/>
              <a:buNone/>
              <a:defRPr sz="900"/>
            </a:lvl6pPr>
            <a:lvl7pPr indent="-228600" lvl="6" marL="3200400" algn="l">
              <a:spcBef>
                <a:spcPts val="600"/>
              </a:spcBef>
              <a:spcAft>
                <a:spcPts val="0"/>
              </a:spcAft>
              <a:buSzPts val="1305"/>
              <a:buNone/>
              <a:defRPr sz="900"/>
            </a:lvl7pPr>
            <a:lvl8pPr indent="-228600" lvl="7" marL="3657600" algn="l">
              <a:spcBef>
                <a:spcPts val="600"/>
              </a:spcBef>
              <a:spcAft>
                <a:spcPts val="0"/>
              </a:spcAft>
              <a:buSzPts val="1305"/>
              <a:buNone/>
              <a:defRPr sz="900"/>
            </a:lvl8pPr>
            <a:lvl9pPr indent="-228600" lvl="8" marL="4114800" algn="l">
              <a:spcBef>
                <a:spcPts val="600"/>
              </a:spcBef>
              <a:spcAft>
                <a:spcPts val="600"/>
              </a:spcAft>
              <a:buSzPts val="1305"/>
              <a:buNone/>
              <a:defRPr sz="900"/>
            </a:lvl9pPr>
          </a:lstStyle>
          <a:p/>
        </p:txBody>
      </p:sp>
      <p:sp>
        <p:nvSpPr>
          <p:cNvPr id="72" name="Google Shape;72;p9"/>
          <p:cNvSpPr txBox="1"/>
          <p:nvPr>
            <p:ph idx="10" type="dt"/>
          </p:nvPr>
        </p:nvSpPr>
        <p:spPr>
          <a:xfrm>
            <a:off x="9732656" y="5883275"/>
            <a:ext cx="1143000" cy="365125"/>
          </a:xfrm>
          <a:prstGeom prst="rect">
            <a:avLst/>
          </a:prstGeom>
          <a:noFill/>
          <a:ln>
            <a:noFill/>
          </a:ln>
        </p:spPr>
        <p:txBody>
          <a:bodyPr anchorCtr="0" anchor="ctr" bIns="45700" lIns="91425" spcFirstLastPara="1" rIns="91425" wrap="square" tIns="4570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9"/>
          <p:cNvSpPr txBox="1"/>
          <p:nvPr>
            <p:ph idx="11" type="ftr"/>
          </p:nvPr>
        </p:nvSpPr>
        <p:spPr>
          <a:xfrm>
            <a:off x="2572279" y="5883275"/>
            <a:ext cx="7084177" cy="365125"/>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 name="Google Shape;74;p9"/>
          <p:cNvSpPr txBox="1"/>
          <p:nvPr>
            <p:ph idx="12" type="sldNum"/>
          </p:nvPr>
        </p:nvSpPr>
        <p:spPr>
          <a:xfrm>
            <a:off x="10951856" y="5883275"/>
            <a:ext cx="5511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magen con título" type="picTx">
  <p:cSld name="PICTURE_WITH_CAPTION_TEXT">
    <p:spTree>
      <p:nvGrpSpPr>
        <p:cNvPr id="75" name="Shape 75"/>
        <p:cNvGrpSpPr/>
        <p:nvPr/>
      </p:nvGrpSpPr>
      <p:grpSpPr>
        <a:xfrm>
          <a:off x="0" y="0"/>
          <a:ext cx="0" cy="0"/>
          <a:chOff x="0" y="0"/>
          <a:chExt cx="0" cy="0"/>
        </a:xfrm>
      </p:grpSpPr>
      <p:sp>
        <p:nvSpPr>
          <p:cNvPr id="76" name="Google Shape;76;p10"/>
          <p:cNvSpPr txBox="1"/>
          <p:nvPr>
            <p:ph type="title"/>
          </p:nvPr>
        </p:nvSpPr>
        <p:spPr>
          <a:xfrm>
            <a:off x="1482724" y="1752599"/>
            <a:ext cx="5426158" cy="1371600"/>
          </a:xfrm>
          <a:prstGeom prst="rect">
            <a:avLst/>
          </a:prstGeom>
          <a:noFill/>
          <a:ln>
            <a:noFill/>
          </a:ln>
        </p:spPr>
        <p:txBody>
          <a:bodyPr anchorCtr="0" anchor="b" bIns="45700" lIns="91425" spcFirstLastPara="1" rIns="91425" wrap="square" tIns="45700"/>
          <a:lstStyle>
            <a:lvl1pPr lvl="0" algn="ctr">
              <a:spcBef>
                <a:spcPts val="0"/>
              </a:spcBef>
              <a:spcAft>
                <a:spcPts val="0"/>
              </a:spcAft>
              <a:buClr>
                <a:schemeClr val="dk1"/>
              </a:buClr>
              <a:buSzPts val="2800"/>
              <a:buFont typeface="Corbel"/>
              <a:buNone/>
              <a:defRPr b="0"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0"/>
          <p:cNvSpPr/>
          <p:nvPr>
            <p:ph idx="2" type="pic"/>
          </p:nvPr>
        </p:nvSpPr>
        <p:spPr>
          <a:xfrm>
            <a:off x="7594682" y="914400"/>
            <a:ext cx="3280974" cy="4572000"/>
          </a:xfrm>
          <a:prstGeom prst="roundRect">
            <a:avLst>
              <a:gd fmla="val 4280" name="adj"/>
            </a:avLst>
          </a:prstGeom>
          <a:noFill/>
          <a:ln cap="flat" cmpd="sng" w="38100">
            <a:solidFill>
              <a:schemeClr val="lt2"/>
            </a:solidFill>
            <a:prstDash val="solid"/>
            <a:round/>
            <a:headEnd len="sm" w="sm" type="none"/>
            <a:tailEnd len="sm" w="sm" type="none"/>
          </a:ln>
        </p:spPr>
        <p:txBody>
          <a:bodyPr anchorCtr="0" anchor="t" bIns="45700" lIns="91425" spcFirstLastPara="1" rIns="91425" wrap="square" tIns="45700"/>
          <a:lstStyle>
            <a:lvl1pPr lvl="0" marR="0" rtl="0" algn="ctr">
              <a:spcBef>
                <a:spcPts val="320"/>
              </a:spcBef>
              <a:spcAft>
                <a:spcPts val="0"/>
              </a:spcAft>
              <a:buClr>
                <a:srgbClr val="1186C3"/>
              </a:buClr>
              <a:buSzPts val="2320"/>
              <a:buFont typeface="Arial"/>
              <a:buNone/>
              <a:defRPr b="0" i="0" sz="1600" u="none" cap="none" strike="noStrike">
                <a:solidFill>
                  <a:schemeClr val="dk1"/>
                </a:solidFill>
                <a:latin typeface="Corbel"/>
                <a:ea typeface="Corbel"/>
                <a:cs typeface="Corbel"/>
                <a:sym typeface="Corbel"/>
              </a:defRPr>
            </a:lvl1pPr>
            <a:lvl2pPr lvl="1" marR="0" rtl="0" algn="l">
              <a:spcBef>
                <a:spcPts val="600"/>
              </a:spcBef>
              <a:spcAft>
                <a:spcPts val="0"/>
              </a:spcAft>
              <a:buClr>
                <a:srgbClr val="1186C3"/>
              </a:buClr>
              <a:buSzPts val="2320"/>
              <a:buFont typeface="Arial"/>
              <a:buNone/>
              <a:defRPr b="0" i="0" sz="1600" u="none" cap="none" strike="noStrike">
                <a:solidFill>
                  <a:schemeClr val="dk1"/>
                </a:solidFill>
                <a:latin typeface="Corbel"/>
                <a:ea typeface="Corbel"/>
                <a:cs typeface="Corbel"/>
                <a:sym typeface="Corbel"/>
              </a:defRPr>
            </a:lvl2pPr>
            <a:lvl3pPr lvl="2" marR="0" rtl="0" algn="l">
              <a:spcBef>
                <a:spcPts val="600"/>
              </a:spcBef>
              <a:spcAft>
                <a:spcPts val="0"/>
              </a:spcAft>
              <a:buClr>
                <a:srgbClr val="1186C3"/>
              </a:buClr>
              <a:buSzPts val="2320"/>
              <a:buFont typeface="Arial"/>
              <a:buNone/>
              <a:defRPr b="0" i="0" sz="1600" u="none" cap="none" strike="noStrike">
                <a:solidFill>
                  <a:schemeClr val="dk1"/>
                </a:solidFill>
                <a:latin typeface="Corbel"/>
                <a:ea typeface="Corbel"/>
                <a:cs typeface="Corbel"/>
                <a:sym typeface="Corbel"/>
              </a:defRPr>
            </a:lvl3pPr>
            <a:lvl4pPr lvl="3" marR="0" rtl="0" algn="l">
              <a:spcBef>
                <a:spcPts val="600"/>
              </a:spcBef>
              <a:spcAft>
                <a:spcPts val="0"/>
              </a:spcAft>
              <a:buClr>
                <a:srgbClr val="1186C3"/>
              </a:buClr>
              <a:buSzPts val="2320"/>
              <a:buFont typeface="Arial"/>
              <a:buNone/>
              <a:defRPr b="0" i="0" sz="1600" u="none" cap="none" strike="noStrike">
                <a:solidFill>
                  <a:schemeClr val="dk1"/>
                </a:solidFill>
                <a:latin typeface="Corbel"/>
                <a:ea typeface="Corbel"/>
                <a:cs typeface="Corbel"/>
                <a:sym typeface="Corbel"/>
              </a:defRPr>
            </a:lvl4pPr>
            <a:lvl5pPr lvl="4" marR="0" rtl="0" algn="l">
              <a:spcBef>
                <a:spcPts val="600"/>
              </a:spcBef>
              <a:spcAft>
                <a:spcPts val="0"/>
              </a:spcAft>
              <a:buClr>
                <a:srgbClr val="1186C3"/>
              </a:buClr>
              <a:buSzPts val="2320"/>
              <a:buFont typeface="Arial"/>
              <a:buNone/>
              <a:defRPr b="0" i="0" sz="1600" u="none" cap="none" strike="noStrike">
                <a:solidFill>
                  <a:schemeClr val="dk1"/>
                </a:solidFill>
                <a:latin typeface="Corbel"/>
                <a:ea typeface="Corbel"/>
                <a:cs typeface="Corbel"/>
                <a:sym typeface="Corbel"/>
              </a:defRPr>
            </a:lvl5pPr>
            <a:lvl6pPr lvl="5" marR="0" rtl="0" algn="l">
              <a:spcBef>
                <a:spcPts val="600"/>
              </a:spcBef>
              <a:spcAft>
                <a:spcPts val="0"/>
              </a:spcAft>
              <a:buClr>
                <a:srgbClr val="1186C3"/>
              </a:buClr>
              <a:buSzPts val="2320"/>
              <a:buFont typeface="Arial"/>
              <a:buNone/>
              <a:defRPr b="0" i="0" sz="1600" u="none" cap="none" strike="noStrike">
                <a:solidFill>
                  <a:schemeClr val="dk1"/>
                </a:solidFill>
                <a:latin typeface="Corbel"/>
                <a:ea typeface="Corbel"/>
                <a:cs typeface="Corbel"/>
                <a:sym typeface="Corbel"/>
              </a:defRPr>
            </a:lvl6pPr>
            <a:lvl7pPr lvl="6" marR="0" rtl="0" algn="l">
              <a:spcBef>
                <a:spcPts val="600"/>
              </a:spcBef>
              <a:spcAft>
                <a:spcPts val="0"/>
              </a:spcAft>
              <a:buClr>
                <a:srgbClr val="1186C3"/>
              </a:buClr>
              <a:buSzPts val="2320"/>
              <a:buFont typeface="Arial"/>
              <a:buNone/>
              <a:defRPr b="0" i="0" sz="1600" u="none" cap="none" strike="noStrike">
                <a:solidFill>
                  <a:schemeClr val="dk1"/>
                </a:solidFill>
                <a:latin typeface="Corbel"/>
                <a:ea typeface="Corbel"/>
                <a:cs typeface="Corbel"/>
                <a:sym typeface="Corbel"/>
              </a:defRPr>
            </a:lvl7pPr>
            <a:lvl8pPr lvl="7" marR="0" rtl="0" algn="l">
              <a:spcBef>
                <a:spcPts val="600"/>
              </a:spcBef>
              <a:spcAft>
                <a:spcPts val="0"/>
              </a:spcAft>
              <a:buClr>
                <a:srgbClr val="1186C3"/>
              </a:buClr>
              <a:buSzPts val="2320"/>
              <a:buFont typeface="Arial"/>
              <a:buNone/>
              <a:defRPr b="0" i="0" sz="1600" u="none" cap="none" strike="noStrike">
                <a:solidFill>
                  <a:schemeClr val="dk1"/>
                </a:solidFill>
                <a:latin typeface="Corbel"/>
                <a:ea typeface="Corbel"/>
                <a:cs typeface="Corbel"/>
                <a:sym typeface="Corbel"/>
              </a:defRPr>
            </a:lvl8pPr>
            <a:lvl9pPr lvl="8" marR="0" rtl="0" algn="l">
              <a:spcBef>
                <a:spcPts val="600"/>
              </a:spcBef>
              <a:spcAft>
                <a:spcPts val="600"/>
              </a:spcAft>
              <a:buClr>
                <a:srgbClr val="1186C3"/>
              </a:buClr>
              <a:buSzPts val="2320"/>
              <a:buFont typeface="Arial"/>
              <a:buNone/>
              <a:defRPr b="0" i="0" sz="1600" u="none" cap="none" strike="noStrike">
                <a:solidFill>
                  <a:schemeClr val="dk1"/>
                </a:solidFill>
                <a:latin typeface="Corbel"/>
                <a:ea typeface="Corbel"/>
                <a:cs typeface="Corbel"/>
                <a:sym typeface="Corbel"/>
              </a:defRPr>
            </a:lvl9pPr>
          </a:lstStyle>
          <a:p/>
        </p:txBody>
      </p:sp>
      <p:sp>
        <p:nvSpPr>
          <p:cNvPr id="78" name="Google Shape;78;p10"/>
          <p:cNvSpPr txBox="1"/>
          <p:nvPr>
            <p:ph idx="1" type="body"/>
          </p:nvPr>
        </p:nvSpPr>
        <p:spPr>
          <a:xfrm>
            <a:off x="1482724" y="3124199"/>
            <a:ext cx="5426158" cy="1828800"/>
          </a:xfrm>
          <a:prstGeom prst="rect">
            <a:avLst/>
          </a:prstGeom>
          <a:noFill/>
          <a:ln>
            <a:noFill/>
          </a:ln>
        </p:spPr>
        <p:txBody>
          <a:bodyPr anchorCtr="0" anchor="ctr" bIns="45700" lIns="91425" spcFirstLastPara="1" rIns="91425" wrap="square" tIns="45700"/>
          <a:lstStyle>
            <a:lvl1pPr indent="-228600" lvl="0" marL="457200" algn="ctr">
              <a:spcBef>
                <a:spcPts val="360"/>
              </a:spcBef>
              <a:spcAft>
                <a:spcPts val="0"/>
              </a:spcAft>
              <a:buSzPts val="2610"/>
              <a:buNone/>
              <a:defRPr sz="1800"/>
            </a:lvl1pPr>
            <a:lvl2pPr indent="-228600" lvl="1" marL="914400" algn="l">
              <a:spcBef>
                <a:spcPts val="600"/>
              </a:spcBef>
              <a:spcAft>
                <a:spcPts val="0"/>
              </a:spcAft>
              <a:buSzPts val="1740"/>
              <a:buNone/>
              <a:defRPr sz="1200"/>
            </a:lvl2pPr>
            <a:lvl3pPr indent="-228600" lvl="2" marL="1371600" algn="l">
              <a:spcBef>
                <a:spcPts val="600"/>
              </a:spcBef>
              <a:spcAft>
                <a:spcPts val="0"/>
              </a:spcAft>
              <a:buSzPts val="1450"/>
              <a:buNone/>
              <a:defRPr sz="1000"/>
            </a:lvl3pPr>
            <a:lvl4pPr indent="-228600" lvl="3" marL="1828800" algn="l">
              <a:spcBef>
                <a:spcPts val="600"/>
              </a:spcBef>
              <a:spcAft>
                <a:spcPts val="0"/>
              </a:spcAft>
              <a:buSzPts val="1305"/>
              <a:buNone/>
              <a:defRPr sz="900"/>
            </a:lvl4pPr>
            <a:lvl5pPr indent="-228600" lvl="4" marL="2286000" algn="l">
              <a:spcBef>
                <a:spcPts val="600"/>
              </a:spcBef>
              <a:spcAft>
                <a:spcPts val="0"/>
              </a:spcAft>
              <a:buSzPts val="1305"/>
              <a:buNone/>
              <a:defRPr sz="900"/>
            </a:lvl5pPr>
            <a:lvl6pPr indent="-228600" lvl="5" marL="2743200" algn="l">
              <a:spcBef>
                <a:spcPts val="600"/>
              </a:spcBef>
              <a:spcAft>
                <a:spcPts val="0"/>
              </a:spcAft>
              <a:buSzPts val="1305"/>
              <a:buNone/>
              <a:defRPr sz="900"/>
            </a:lvl6pPr>
            <a:lvl7pPr indent="-228600" lvl="6" marL="3200400" algn="l">
              <a:spcBef>
                <a:spcPts val="600"/>
              </a:spcBef>
              <a:spcAft>
                <a:spcPts val="0"/>
              </a:spcAft>
              <a:buSzPts val="1305"/>
              <a:buNone/>
              <a:defRPr sz="900"/>
            </a:lvl7pPr>
            <a:lvl8pPr indent="-228600" lvl="7" marL="3657600" algn="l">
              <a:spcBef>
                <a:spcPts val="600"/>
              </a:spcBef>
              <a:spcAft>
                <a:spcPts val="0"/>
              </a:spcAft>
              <a:buSzPts val="1305"/>
              <a:buNone/>
              <a:defRPr sz="900"/>
            </a:lvl8pPr>
            <a:lvl9pPr indent="-228600" lvl="8" marL="4114800" algn="l">
              <a:spcBef>
                <a:spcPts val="600"/>
              </a:spcBef>
              <a:spcAft>
                <a:spcPts val="600"/>
              </a:spcAft>
              <a:buSzPts val="1305"/>
              <a:buNone/>
              <a:defRPr sz="900"/>
            </a:lvl9pPr>
          </a:lstStyle>
          <a:p/>
        </p:txBody>
      </p:sp>
      <p:sp>
        <p:nvSpPr>
          <p:cNvPr id="79" name="Google Shape;79;p10"/>
          <p:cNvSpPr txBox="1"/>
          <p:nvPr>
            <p:ph idx="10" type="dt"/>
          </p:nvPr>
        </p:nvSpPr>
        <p:spPr>
          <a:xfrm>
            <a:off x="9732656" y="5883275"/>
            <a:ext cx="1143000" cy="365125"/>
          </a:xfrm>
          <a:prstGeom prst="rect">
            <a:avLst/>
          </a:prstGeom>
          <a:noFill/>
          <a:ln>
            <a:noFill/>
          </a:ln>
        </p:spPr>
        <p:txBody>
          <a:bodyPr anchorCtr="0" anchor="ctr" bIns="45700" lIns="91425" spcFirstLastPara="1" rIns="91425" wrap="square" tIns="4570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 name="Google Shape;80;p10"/>
          <p:cNvSpPr txBox="1"/>
          <p:nvPr>
            <p:ph idx="11" type="ftr"/>
          </p:nvPr>
        </p:nvSpPr>
        <p:spPr>
          <a:xfrm>
            <a:off x="2572279" y="5883275"/>
            <a:ext cx="7084177" cy="365125"/>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 name="Google Shape;81;p10"/>
          <p:cNvSpPr txBox="1"/>
          <p:nvPr>
            <p:ph idx="12" type="sldNum"/>
          </p:nvPr>
        </p:nvSpPr>
        <p:spPr>
          <a:xfrm>
            <a:off x="10951856" y="5883275"/>
            <a:ext cx="5511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19" Type="http://schemas.openxmlformats.org/officeDocument/2006/relationships/theme" Target="../theme/theme1.xml"/><Relationship Id="rId6" Type="http://schemas.openxmlformats.org/officeDocument/2006/relationships/slideLayout" Target="../slideLayouts/slideLayout5.xml"/><Relationship Id="rId18" Type="http://schemas.openxmlformats.org/officeDocument/2006/relationships/slideLayout" Target="../slideLayouts/slideLayout17.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1">
            <a:alphaModFix/>
          </a:blip>
          <a:stretch>
            <a:fillRect/>
          </a:stretch>
        </a:blipFill>
      </p:bgPr>
    </p:bg>
    <p:spTree>
      <p:nvGrpSpPr>
        <p:cNvPr id="5" name="Shape 5"/>
        <p:cNvGrpSpPr/>
        <p:nvPr/>
      </p:nvGrpSpPr>
      <p:grpSpPr>
        <a:xfrm>
          <a:off x="0" y="0"/>
          <a:ext cx="0" cy="0"/>
          <a:chOff x="0" y="0"/>
          <a:chExt cx="0" cy="0"/>
        </a:xfrm>
      </p:grpSpPr>
      <p:grpSp>
        <p:nvGrpSpPr>
          <p:cNvPr id="6" name="Google Shape;6;p1"/>
          <p:cNvGrpSpPr/>
          <p:nvPr/>
        </p:nvGrpSpPr>
        <p:grpSpPr>
          <a:xfrm>
            <a:off x="150812" y="0"/>
            <a:ext cx="2436813" cy="6858001"/>
            <a:chOff x="1320800" y="0"/>
            <a:chExt cx="2436813" cy="6858001"/>
          </a:xfrm>
        </p:grpSpPr>
        <p:sp>
          <p:nvSpPr>
            <p:cNvPr id="7" name="Google Shape;7;p1"/>
            <p:cNvSpPr/>
            <p:nvPr/>
          </p:nvSpPr>
          <p:spPr>
            <a:xfrm>
              <a:off x="1627188" y="0"/>
              <a:ext cx="1122363" cy="5329238"/>
            </a:xfrm>
            <a:custGeom>
              <a:rect b="b" l="l" r="r" t="t"/>
              <a:pathLst>
                <a:path extrusionOk="0" h="3357" w="707">
                  <a:moveTo>
                    <a:pt x="0" y="3330"/>
                  </a:moveTo>
                  <a:lnTo>
                    <a:pt x="156" y="3357"/>
                  </a:lnTo>
                  <a:lnTo>
                    <a:pt x="707" y="0"/>
                  </a:lnTo>
                  <a:lnTo>
                    <a:pt x="547" y="0"/>
                  </a:lnTo>
                  <a:lnTo>
                    <a:pt x="0" y="3330"/>
                  </a:lnTo>
                  <a:close/>
                </a:path>
              </a:pathLst>
            </a:custGeom>
            <a:solidFill>
              <a:schemeClr val="accent1"/>
            </a:solidFill>
            <a:ln>
              <a:noFill/>
            </a:ln>
          </p:spPr>
        </p:sp>
        <p:sp>
          <p:nvSpPr>
            <p:cNvPr id="8" name="Google Shape;8;p1"/>
            <p:cNvSpPr/>
            <p:nvPr/>
          </p:nvSpPr>
          <p:spPr>
            <a:xfrm>
              <a:off x="1320800" y="0"/>
              <a:ext cx="1117600" cy="5276850"/>
            </a:xfrm>
            <a:custGeom>
              <a:rect b="b" l="l" r="r" t="t"/>
              <a:pathLst>
                <a:path extrusionOk="0" h="3324" w="704">
                  <a:moveTo>
                    <a:pt x="704" y="0"/>
                  </a:moveTo>
                  <a:lnTo>
                    <a:pt x="545" y="0"/>
                  </a:lnTo>
                  <a:lnTo>
                    <a:pt x="0" y="3300"/>
                  </a:lnTo>
                  <a:lnTo>
                    <a:pt x="157" y="3324"/>
                  </a:lnTo>
                  <a:lnTo>
                    <a:pt x="704" y="0"/>
                  </a:lnTo>
                  <a:close/>
                </a:path>
              </a:pathLst>
            </a:custGeom>
            <a:solidFill>
              <a:srgbClr val="595959"/>
            </a:solidFill>
            <a:ln>
              <a:noFill/>
            </a:ln>
          </p:spPr>
        </p:sp>
        <p:sp>
          <p:nvSpPr>
            <p:cNvPr id="9" name="Google Shape;9;p1"/>
            <p:cNvSpPr/>
            <p:nvPr/>
          </p:nvSpPr>
          <p:spPr>
            <a:xfrm>
              <a:off x="1320800" y="5238750"/>
              <a:ext cx="1228725" cy="1619250"/>
            </a:xfrm>
            <a:custGeom>
              <a:rect b="b" l="l" r="r" t="t"/>
              <a:pathLst>
                <a:path extrusionOk="0" h="1020" w="774">
                  <a:moveTo>
                    <a:pt x="0" y="0"/>
                  </a:moveTo>
                  <a:lnTo>
                    <a:pt x="740" y="1020"/>
                  </a:lnTo>
                  <a:lnTo>
                    <a:pt x="774" y="1020"/>
                  </a:lnTo>
                  <a:lnTo>
                    <a:pt x="0" y="0"/>
                  </a:lnTo>
                  <a:close/>
                </a:path>
              </a:pathLst>
            </a:custGeom>
            <a:solidFill>
              <a:srgbClr val="262626"/>
            </a:solidFill>
            <a:ln>
              <a:noFill/>
            </a:ln>
          </p:spPr>
        </p:sp>
        <p:sp>
          <p:nvSpPr>
            <p:cNvPr id="10" name="Google Shape;10;p1"/>
            <p:cNvSpPr/>
            <p:nvPr/>
          </p:nvSpPr>
          <p:spPr>
            <a:xfrm>
              <a:off x="1627188" y="5291138"/>
              <a:ext cx="1495425" cy="1566863"/>
            </a:xfrm>
            <a:custGeom>
              <a:rect b="b" l="l" r="r" t="t"/>
              <a:pathLst>
                <a:path extrusionOk="0" h="987" w="942">
                  <a:moveTo>
                    <a:pt x="0" y="0"/>
                  </a:moveTo>
                  <a:lnTo>
                    <a:pt x="909" y="987"/>
                  </a:lnTo>
                  <a:lnTo>
                    <a:pt x="942" y="987"/>
                  </a:lnTo>
                  <a:lnTo>
                    <a:pt x="0" y="0"/>
                  </a:lnTo>
                  <a:close/>
                </a:path>
              </a:pathLst>
            </a:custGeom>
            <a:solidFill>
              <a:srgbClr val="0B5982"/>
            </a:solidFill>
            <a:ln>
              <a:noFill/>
            </a:ln>
          </p:spPr>
        </p:sp>
        <p:sp>
          <p:nvSpPr>
            <p:cNvPr id="11" name="Google Shape;11;p1"/>
            <p:cNvSpPr/>
            <p:nvPr/>
          </p:nvSpPr>
          <p:spPr>
            <a:xfrm>
              <a:off x="1627188" y="5286375"/>
              <a:ext cx="2130425" cy="1571625"/>
            </a:xfrm>
            <a:custGeom>
              <a:rect b="b" l="l" r="r" t="t"/>
              <a:pathLst>
                <a:path extrusionOk="0" h="990" w="1342">
                  <a:moveTo>
                    <a:pt x="0" y="3"/>
                  </a:moveTo>
                  <a:lnTo>
                    <a:pt x="942" y="990"/>
                  </a:lnTo>
                  <a:lnTo>
                    <a:pt x="1342" y="990"/>
                  </a:lnTo>
                  <a:lnTo>
                    <a:pt x="156" y="27"/>
                  </a:lnTo>
                  <a:lnTo>
                    <a:pt x="0" y="0"/>
                  </a:lnTo>
                  <a:lnTo>
                    <a:pt x="0" y="3"/>
                  </a:lnTo>
                  <a:close/>
                </a:path>
              </a:pathLst>
            </a:custGeom>
            <a:solidFill>
              <a:srgbClr val="1186C3"/>
            </a:solidFill>
            <a:ln>
              <a:noFill/>
            </a:ln>
          </p:spPr>
        </p:sp>
        <p:sp>
          <p:nvSpPr>
            <p:cNvPr id="12" name="Google Shape;12;p1"/>
            <p:cNvSpPr/>
            <p:nvPr/>
          </p:nvSpPr>
          <p:spPr>
            <a:xfrm>
              <a:off x="1320800" y="5238750"/>
              <a:ext cx="1695450" cy="1619250"/>
            </a:xfrm>
            <a:custGeom>
              <a:rect b="b" l="l" r="r" t="t"/>
              <a:pathLst>
                <a:path extrusionOk="0" h="1020" w="1068">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rgbClr val="3F3F3F"/>
            </a:solidFill>
            <a:ln>
              <a:noFill/>
            </a:ln>
          </p:spPr>
        </p:sp>
      </p:grpSp>
      <p:sp>
        <p:nvSpPr>
          <p:cNvPr id="13" name="Google Shape;13;p1"/>
          <p:cNvSpPr txBox="1"/>
          <p:nvPr>
            <p:ph type="title"/>
          </p:nvPr>
        </p:nvSpPr>
        <p:spPr>
          <a:xfrm>
            <a:off x="1484311" y="685800"/>
            <a:ext cx="10018713" cy="1752599"/>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Clr>
                <a:schemeClr val="dk1"/>
              </a:buClr>
              <a:buSzPts val="4000"/>
              <a:buFont typeface="Corbel"/>
              <a:buNone/>
              <a:defRPr b="0" i="0" sz="4000" u="none" cap="none" strike="noStrike">
                <a:solidFill>
                  <a:schemeClr val="dk1"/>
                </a:solidFill>
                <a:latin typeface="Corbel"/>
                <a:ea typeface="Corbel"/>
                <a:cs typeface="Corbel"/>
                <a:sym typeface="Corbel"/>
              </a:defRPr>
            </a:lvl1pPr>
            <a:lvl2pPr lvl="1" marR="0" rtl="0" algn="l">
              <a:spcBef>
                <a:spcPts val="0"/>
              </a:spcBef>
              <a:spcAft>
                <a:spcPts val="0"/>
              </a:spcAft>
              <a:buSzPts val="1400"/>
              <a:buNone/>
              <a:defRPr b="0" i="0" sz="1800" u="none" cap="none" strike="noStrike">
                <a:solidFill>
                  <a:schemeClr val="dk2"/>
                </a:solidFill>
              </a:defRPr>
            </a:lvl2pPr>
            <a:lvl3pPr lvl="2" marR="0" rtl="0" algn="l">
              <a:spcBef>
                <a:spcPts val="0"/>
              </a:spcBef>
              <a:spcAft>
                <a:spcPts val="0"/>
              </a:spcAft>
              <a:buSzPts val="1400"/>
              <a:buNone/>
              <a:defRPr b="0" i="0" sz="1800" u="none" cap="none" strike="noStrike">
                <a:solidFill>
                  <a:schemeClr val="dk2"/>
                </a:solidFill>
              </a:defRPr>
            </a:lvl3pPr>
            <a:lvl4pPr lvl="3" marR="0" rtl="0" algn="l">
              <a:spcBef>
                <a:spcPts val="0"/>
              </a:spcBef>
              <a:spcAft>
                <a:spcPts val="0"/>
              </a:spcAft>
              <a:buSzPts val="1400"/>
              <a:buNone/>
              <a:defRPr b="0" i="0" sz="1800" u="none" cap="none" strike="noStrike">
                <a:solidFill>
                  <a:schemeClr val="dk2"/>
                </a:solidFill>
              </a:defRPr>
            </a:lvl4pPr>
            <a:lvl5pPr lvl="4" marR="0" rtl="0" algn="l">
              <a:spcBef>
                <a:spcPts val="0"/>
              </a:spcBef>
              <a:spcAft>
                <a:spcPts val="0"/>
              </a:spcAft>
              <a:buSzPts val="1400"/>
              <a:buNone/>
              <a:defRPr b="0" i="0" sz="1800" u="none" cap="none" strike="noStrike">
                <a:solidFill>
                  <a:schemeClr val="dk2"/>
                </a:solidFill>
              </a:defRPr>
            </a:lvl5pPr>
            <a:lvl6pPr lvl="5" marR="0" rtl="0" algn="l">
              <a:spcBef>
                <a:spcPts val="0"/>
              </a:spcBef>
              <a:spcAft>
                <a:spcPts val="0"/>
              </a:spcAft>
              <a:buSzPts val="1400"/>
              <a:buNone/>
              <a:defRPr b="0" i="0" sz="1800" u="none" cap="none" strike="noStrike">
                <a:solidFill>
                  <a:schemeClr val="dk2"/>
                </a:solidFill>
              </a:defRPr>
            </a:lvl6pPr>
            <a:lvl7pPr lvl="6" marR="0" rtl="0" algn="l">
              <a:spcBef>
                <a:spcPts val="0"/>
              </a:spcBef>
              <a:spcAft>
                <a:spcPts val="0"/>
              </a:spcAft>
              <a:buSzPts val="1400"/>
              <a:buNone/>
              <a:defRPr b="0" i="0" sz="1800" u="none" cap="none" strike="noStrike">
                <a:solidFill>
                  <a:schemeClr val="dk2"/>
                </a:solidFill>
              </a:defRPr>
            </a:lvl7pPr>
            <a:lvl8pPr lvl="7" marR="0" rtl="0" algn="l">
              <a:spcBef>
                <a:spcPts val="0"/>
              </a:spcBef>
              <a:spcAft>
                <a:spcPts val="0"/>
              </a:spcAft>
              <a:buSzPts val="1400"/>
              <a:buNone/>
              <a:defRPr b="0" i="0" sz="1800" u="none" cap="none" strike="noStrike">
                <a:solidFill>
                  <a:schemeClr val="dk2"/>
                </a:solidFill>
              </a:defRPr>
            </a:lvl8pPr>
            <a:lvl9pPr lvl="8" marR="0" rtl="0" algn="l">
              <a:spcBef>
                <a:spcPts val="0"/>
              </a:spcBef>
              <a:spcAft>
                <a:spcPts val="0"/>
              </a:spcAft>
              <a:buSzPts val="1400"/>
              <a:buNone/>
              <a:defRPr b="0" i="0" sz="1800" u="none" cap="none" strike="noStrike">
                <a:solidFill>
                  <a:schemeClr val="dk2"/>
                </a:solidFill>
              </a:defRPr>
            </a:lvl9pPr>
          </a:lstStyle>
          <a:p/>
        </p:txBody>
      </p:sp>
      <p:sp>
        <p:nvSpPr>
          <p:cNvPr id="14" name="Google Shape;14;p1"/>
          <p:cNvSpPr txBox="1"/>
          <p:nvPr>
            <p:ph idx="1" type="body"/>
          </p:nvPr>
        </p:nvSpPr>
        <p:spPr>
          <a:xfrm>
            <a:off x="1484310" y="2666999"/>
            <a:ext cx="10018713" cy="3124201"/>
          </a:xfrm>
          <a:prstGeom prst="rect">
            <a:avLst/>
          </a:prstGeom>
          <a:noFill/>
          <a:ln>
            <a:noFill/>
          </a:ln>
        </p:spPr>
        <p:txBody>
          <a:bodyPr anchorCtr="0" anchor="ctr" bIns="45700" lIns="91425" spcFirstLastPara="1" rIns="91425" wrap="square" tIns="45700"/>
          <a:lstStyle>
            <a:lvl1pPr indent="-449580" lvl="0" marL="457200" marR="0" rtl="0" algn="l">
              <a:spcBef>
                <a:spcPts val="480"/>
              </a:spcBef>
              <a:spcAft>
                <a:spcPts val="0"/>
              </a:spcAft>
              <a:buClr>
                <a:srgbClr val="1186C3"/>
              </a:buClr>
              <a:buSzPts val="3480"/>
              <a:buFont typeface="Arial"/>
              <a:buChar char="•"/>
              <a:defRPr b="0" i="0" sz="2400" u="none" cap="none" strike="noStrike">
                <a:solidFill>
                  <a:schemeClr val="dk1"/>
                </a:solidFill>
                <a:latin typeface="Corbel"/>
                <a:ea typeface="Corbel"/>
                <a:cs typeface="Corbel"/>
                <a:sym typeface="Corbel"/>
              </a:defRPr>
            </a:lvl1pPr>
            <a:lvl2pPr indent="-412750" lvl="1" marL="914400" marR="0" rtl="0" algn="l">
              <a:spcBef>
                <a:spcPts val="600"/>
              </a:spcBef>
              <a:spcAft>
                <a:spcPts val="0"/>
              </a:spcAft>
              <a:buClr>
                <a:srgbClr val="1186C3"/>
              </a:buClr>
              <a:buSzPts val="2900"/>
              <a:buFont typeface="Arial"/>
              <a:buChar char="•"/>
              <a:defRPr b="0" i="0" sz="2000" u="none" cap="none" strike="noStrike">
                <a:solidFill>
                  <a:schemeClr val="dk1"/>
                </a:solidFill>
                <a:latin typeface="Corbel"/>
                <a:ea typeface="Corbel"/>
                <a:cs typeface="Corbel"/>
                <a:sym typeface="Corbel"/>
              </a:defRPr>
            </a:lvl2pPr>
            <a:lvl3pPr indent="-394335" lvl="2" marL="1371600" marR="0" rtl="0" algn="l">
              <a:spcBef>
                <a:spcPts val="600"/>
              </a:spcBef>
              <a:spcAft>
                <a:spcPts val="0"/>
              </a:spcAft>
              <a:buClr>
                <a:srgbClr val="1186C3"/>
              </a:buClr>
              <a:buSzPts val="2610"/>
              <a:buFont typeface="Arial"/>
              <a:buChar char="•"/>
              <a:defRPr b="0" i="0" sz="1800" u="none" cap="none" strike="noStrike">
                <a:solidFill>
                  <a:schemeClr val="dk1"/>
                </a:solidFill>
                <a:latin typeface="Corbel"/>
                <a:ea typeface="Corbel"/>
                <a:cs typeface="Corbel"/>
                <a:sym typeface="Corbel"/>
              </a:defRPr>
            </a:lvl3pPr>
            <a:lvl4pPr indent="-375919" lvl="3" marL="1828800" marR="0" rtl="0" algn="l">
              <a:spcBef>
                <a:spcPts val="600"/>
              </a:spcBef>
              <a:spcAft>
                <a:spcPts val="0"/>
              </a:spcAft>
              <a:buClr>
                <a:srgbClr val="1186C3"/>
              </a:buClr>
              <a:buSzPts val="2320"/>
              <a:buFont typeface="Arial"/>
              <a:buChar char="•"/>
              <a:defRPr b="0" i="0" sz="1600" u="none" cap="none" strike="noStrike">
                <a:solidFill>
                  <a:schemeClr val="dk1"/>
                </a:solidFill>
                <a:latin typeface="Corbel"/>
                <a:ea typeface="Corbel"/>
                <a:cs typeface="Corbel"/>
                <a:sym typeface="Corbel"/>
              </a:defRPr>
            </a:lvl4pPr>
            <a:lvl5pPr indent="-357504" lvl="4" marL="2286000" marR="0" rtl="0" algn="l">
              <a:spcBef>
                <a:spcPts val="600"/>
              </a:spcBef>
              <a:spcAft>
                <a:spcPts val="0"/>
              </a:spcAft>
              <a:buClr>
                <a:srgbClr val="1186C3"/>
              </a:buClr>
              <a:buSzPts val="2030"/>
              <a:buFont typeface="Arial"/>
              <a:buChar char="•"/>
              <a:defRPr b="0" i="0" sz="1400" u="none" cap="none" strike="noStrike">
                <a:solidFill>
                  <a:schemeClr val="dk1"/>
                </a:solidFill>
                <a:latin typeface="Corbel"/>
                <a:ea typeface="Corbel"/>
                <a:cs typeface="Corbel"/>
                <a:sym typeface="Corbel"/>
              </a:defRPr>
            </a:lvl5pPr>
            <a:lvl6pPr indent="-357504" lvl="5" marL="2743200" marR="0" rtl="0" algn="l">
              <a:spcBef>
                <a:spcPts val="600"/>
              </a:spcBef>
              <a:spcAft>
                <a:spcPts val="0"/>
              </a:spcAft>
              <a:buClr>
                <a:srgbClr val="1186C3"/>
              </a:buClr>
              <a:buSzPts val="2030"/>
              <a:buFont typeface="Arial"/>
              <a:buChar char="•"/>
              <a:defRPr b="0" i="0" sz="1400" u="none" cap="none" strike="noStrike">
                <a:solidFill>
                  <a:schemeClr val="dk1"/>
                </a:solidFill>
                <a:latin typeface="Corbel"/>
                <a:ea typeface="Corbel"/>
                <a:cs typeface="Corbel"/>
                <a:sym typeface="Corbel"/>
              </a:defRPr>
            </a:lvl6pPr>
            <a:lvl7pPr indent="-357504" lvl="6" marL="3200400" marR="0" rtl="0" algn="l">
              <a:spcBef>
                <a:spcPts val="600"/>
              </a:spcBef>
              <a:spcAft>
                <a:spcPts val="0"/>
              </a:spcAft>
              <a:buClr>
                <a:srgbClr val="1186C3"/>
              </a:buClr>
              <a:buSzPts val="2030"/>
              <a:buFont typeface="Arial"/>
              <a:buChar char="•"/>
              <a:defRPr b="0" i="0" sz="1400" u="none" cap="none" strike="noStrike">
                <a:solidFill>
                  <a:schemeClr val="dk1"/>
                </a:solidFill>
                <a:latin typeface="Corbel"/>
                <a:ea typeface="Corbel"/>
                <a:cs typeface="Corbel"/>
                <a:sym typeface="Corbel"/>
              </a:defRPr>
            </a:lvl7pPr>
            <a:lvl8pPr indent="-357504" lvl="7" marL="3657600" marR="0" rtl="0" algn="l">
              <a:spcBef>
                <a:spcPts val="600"/>
              </a:spcBef>
              <a:spcAft>
                <a:spcPts val="0"/>
              </a:spcAft>
              <a:buClr>
                <a:srgbClr val="1186C3"/>
              </a:buClr>
              <a:buSzPts val="2030"/>
              <a:buFont typeface="Arial"/>
              <a:buChar char="•"/>
              <a:defRPr b="0" i="0" sz="1400" u="none" cap="none" strike="noStrike">
                <a:solidFill>
                  <a:schemeClr val="dk1"/>
                </a:solidFill>
                <a:latin typeface="Corbel"/>
                <a:ea typeface="Corbel"/>
                <a:cs typeface="Corbel"/>
                <a:sym typeface="Corbel"/>
              </a:defRPr>
            </a:lvl8pPr>
            <a:lvl9pPr indent="-357504" lvl="8" marL="4114800" marR="0" rtl="0" algn="l">
              <a:spcBef>
                <a:spcPts val="600"/>
              </a:spcBef>
              <a:spcAft>
                <a:spcPts val="600"/>
              </a:spcAft>
              <a:buClr>
                <a:srgbClr val="1186C3"/>
              </a:buClr>
              <a:buSzPts val="2030"/>
              <a:buFont typeface="Arial"/>
              <a:buChar char="•"/>
              <a:defRPr b="0" i="0" sz="1400" u="none" cap="none" strike="noStrike">
                <a:solidFill>
                  <a:schemeClr val="dk1"/>
                </a:solidFill>
                <a:latin typeface="Corbel"/>
                <a:ea typeface="Corbel"/>
                <a:cs typeface="Corbel"/>
                <a:sym typeface="Corbel"/>
              </a:defRPr>
            </a:lvl9pPr>
          </a:lstStyle>
          <a:p/>
        </p:txBody>
      </p:sp>
      <p:sp>
        <p:nvSpPr>
          <p:cNvPr id="15" name="Google Shape;15;p1"/>
          <p:cNvSpPr txBox="1"/>
          <p:nvPr>
            <p:ph idx="10" type="dt"/>
          </p:nvPr>
        </p:nvSpPr>
        <p:spPr>
          <a:xfrm>
            <a:off x="9732656" y="5883275"/>
            <a:ext cx="1143000" cy="365125"/>
          </a:xfrm>
          <a:prstGeom prst="rect">
            <a:avLst/>
          </a:prstGeom>
          <a:noFill/>
          <a:ln>
            <a:noFill/>
          </a:ln>
        </p:spPr>
        <p:txBody>
          <a:bodyPr anchorCtr="0" anchor="ctr" bIns="45700" lIns="91425" spcFirstLastPara="1" rIns="91425" wrap="square" tIns="45700"/>
          <a:lstStyle>
            <a:lvl1pPr lvl="0" marR="0" rtl="0" algn="r">
              <a:spcBef>
                <a:spcPts val="0"/>
              </a:spcBef>
              <a:spcAft>
                <a:spcPts val="0"/>
              </a:spcAft>
              <a:buSzPts val="1400"/>
              <a:buNone/>
              <a:defRPr b="0" i="0" sz="1000" u="none" cap="none" strike="noStrike">
                <a:solidFill>
                  <a:schemeClr val="dk1"/>
                </a:solidFill>
                <a:latin typeface="Corbel"/>
                <a:ea typeface="Corbel"/>
                <a:cs typeface="Corbel"/>
                <a:sym typeface="Corbel"/>
              </a:defRPr>
            </a:lvl1pPr>
            <a:lvl2pPr lvl="1"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2pPr>
            <a:lvl3pPr lvl="2"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3pPr>
            <a:lvl4pPr lvl="3"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4pPr>
            <a:lvl5pPr lvl="4"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5pPr>
            <a:lvl6pPr lvl="5"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6pPr>
            <a:lvl7pPr lvl="6"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7pPr>
            <a:lvl8pPr lvl="7"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8pPr>
            <a:lvl9pPr lvl="8"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9pPr>
          </a:lstStyle>
          <a:p/>
        </p:txBody>
      </p:sp>
      <p:sp>
        <p:nvSpPr>
          <p:cNvPr id="16" name="Google Shape;16;p1"/>
          <p:cNvSpPr txBox="1"/>
          <p:nvPr>
            <p:ph idx="11" type="ftr"/>
          </p:nvPr>
        </p:nvSpPr>
        <p:spPr>
          <a:xfrm>
            <a:off x="2572279" y="5883275"/>
            <a:ext cx="7084177" cy="365125"/>
          </a:xfrm>
          <a:prstGeom prst="rect">
            <a:avLst/>
          </a:prstGeom>
          <a:noFill/>
          <a:ln>
            <a:noFill/>
          </a:ln>
        </p:spPr>
        <p:txBody>
          <a:bodyPr anchorCtr="0" anchor="ctr" bIns="45700" lIns="91425" spcFirstLastPara="1" rIns="91425" wrap="square" tIns="45700"/>
          <a:lstStyle>
            <a:lvl1pPr lvl="0" marR="0" rtl="0" algn="l">
              <a:spcBef>
                <a:spcPts val="0"/>
              </a:spcBef>
              <a:spcAft>
                <a:spcPts val="0"/>
              </a:spcAft>
              <a:buSzPts val="1400"/>
              <a:buNone/>
              <a:defRPr b="0" i="0" sz="1000" u="none" cap="none" strike="noStrike">
                <a:solidFill>
                  <a:schemeClr val="dk1"/>
                </a:solidFill>
                <a:latin typeface="Corbel"/>
                <a:ea typeface="Corbel"/>
                <a:cs typeface="Corbel"/>
                <a:sym typeface="Corbel"/>
              </a:defRPr>
            </a:lvl1pPr>
            <a:lvl2pPr lvl="1"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2pPr>
            <a:lvl3pPr lvl="2"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3pPr>
            <a:lvl4pPr lvl="3"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4pPr>
            <a:lvl5pPr lvl="4"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5pPr>
            <a:lvl6pPr lvl="5"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6pPr>
            <a:lvl7pPr lvl="6"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7pPr>
            <a:lvl8pPr lvl="7"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8pPr>
            <a:lvl9pPr lvl="8"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9pPr>
          </a:lstStyle>
          <a:p/>
        </p:txBody>
      </p:sp>
      <p:sp>
        <p:nvSpPr>
          <p:cNvPr id="17" name="Google Shape;17;p1"/>
          <p:cNvSpPr txBox="1"/>
          <p:nvPr>
            <p:ph idx="12" type="sldNum"/>
          </p:nvPr>
        </p:nvSpPr>
        <p:spPr>
          <a:xfrm>
            <a:off x="10951856" y="5883275"/>
            <a:ext cx="551167"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000" u="none" cap="none" strike="noStrike">
                <a:solidFill>
                  <a:schemeClr val="dk1"/>
                </a:solidFill>
                <a:latin typeface="Corbel"/>
                <a:ea typeface="Corbel"/>
                <a:cs typeface="Corbel"/>
                <a:sym typeface="Corbel"/>
              </a:defRPr>
            </a:lvl1pPr>
            <a:lvl2pPr indent="0" lvl="1" marL="0" marR="0" rtl="0" algn="r">
              <a:spcBef>
                <a:spcPts val="0"/>
              </a:spcBef>
              <a:buNone/>
              <a:defRPr b="0" i="0" sz="1000" u="none" cap="none" strike="noStrike">
                <a:solidFill>
                  <a:schemeClr val="dk1"/>
                </a:solidFill>
                <a:latin typeface="Corbel"/>
                <a:ea typeface="Corbel"/>
                <a:cs typeface="Corbel"/>
                <a:sym typeface="Corbel"/>
              </a:defRPr>
            </a:lvl2pPr>
            <a:lvl3pPr indent="0" lvl="2" marL="0" marR="0" rtl="0" algn="r">
              <a:spcBef>
                <a:spcPts val="0"/>
              </a:spcBef>
              <a:buNone/>
              <a:defRPr b="0" i="0" sz="1000" u="none" cap="none" strike="noStrike">
                <a:solidFill>
                  <a:schemeClr val="dk1"/>
                </a:solidFill>
                <a:latin typeface="Corbel"/>
                <a:ea typeface="Corbel"/>
                <a:cs typeface="Corbel"/>
                <a:sym typeface="Corbel"/>
              </a:defRPr>
            </a:lvl3pPr>
            <a:lvl4pPr indent="0" lvl="3" marL="0" marR="0" rtl="0" algn="r">
              <a:spcBef>
                <a:spcPts val="0"/>
              </a:spcBef>
              <a:buNone/>
              <a:defRPr b="0" i="0" sz="1000" u="none" cap="none" strike="noStrike">
                <a:solidFill>
                  <a:schemeClr val="dk1"/>
                </a:solidFill>
                <a:latin typeface="Corbel"/>
                <a:ea typeface="Corbel"/>
                <a:cs typeface="Corbel"/>
                <a:sym typeface="Corbel"/>
              </a:defRPr>
            </a:lvl4pPr>
            <a:lvl5pPr indent="0" lvl="4" marL="0" marR="0" rtl="0" algn="r">
              <a:spcBef>
                <a:spcPts val="0"/>
              </a:spcBef>
              <a:buNone/>
              <a:defRPr b="0" i="0" sz="1000" u="none" cap="none" strike="noStrike">
                <a:solidFill>
                  <a:schemeClr val="dk1"/>
                </a:solidFill>
                <a:latin typeface="Corbel"/>
                <a:ea typeface="Corbel"/>
                <a:cs typeface="Corbel"/>
                <a:sym typeface="Corbel"/>
              </a:defRPr>
            </a:lvl5pPr>
            <a:lvl6pPr indent="0" lvl="5" marL="0" marR="0" rtl="0" algn="r">
              <a:spcBef>
                <a:spcPts val="0"/>
              </a:spcBef>
              <a:buNone/>
              <a:defRPr b="0" i="0" sz="1000" u="none" cap="none" strike="noStrike">
                <a:solidFill>
                  <a:schemeClr val="dk1"/>
                </a:solidFill>
                <a:latin typeface="Corbel"/>
                <a:ea typeface="Corbel"/>
                <a:cs typeface="Corbel"/>
                <a:sym typeface="Corbel"/>
              </a:defRPr>
            </a:lvl6pPr>
            <a:lvl7pPr indent="0" lvl="6" marL="0" marR="0" rtl="0" algn="r">
              <a:spcBef>
                <a:spcPts val="0"/>
              </a:spcBef>
              <a:buNone/>
              <a:defRPr b="0" i="0" sz="1000" u="none" cap="none" strike="noStrike">
                <a:solidFill>
                  <a:schemeClr val="dk1"/>
                </a:solidFill>
                <a:latin typeface="Corbel"/>
                <a:ea typeface="Corbel"/>
                <a:cs typeface="Corbel"/>
                <a:sym typeface="Corbel"/>
              </a:defRPr>
            </a:lvl7pPr>
            <a:lvl8pPr indent="0" lvl="7" marL="0" marR="0" rtl="0" algn="r">
              <a:spcBef>
                <a:spcPts val="0"/>
              </a:spcBef>
              <a:buNone/>
              <a:defRPr b="0" i="0" sz="1000" u="none" cap="none" strike="noStrike">
                <a:solidFill>
                  <a:schemeClr val="dk1"/>
                </a:solidFill>
                <a:latin typeface="Corbel"/>
                <a:ea typeface="Corbel"/>
                <a:cs typeface="Corbel"/>
                <a:sym typeface="Corbel"/>
              </a:defRPr>
            </a:lvl8pPr>
            <a:lvl9pPr indent="0" lvl="8" marL="0" marR="0" rtl="0" algn="r">
              <a:spcBef>
                <a:spcPts val="0"/>
              </a:spcBef>
              <a:buNone/>
              <a:defRPr b="0" i="0" sz="1000" u="none" cap="none" strike="noStrike">
                <a:solidFill>
                  <a:schemeClr val="dk1"/>
                </a:solidFill>
                <a:latin typeface="Corbel"/>
                <a:ea typeface="Corbel"/>
                <a:cs typeface="Corbel"/>
                <a:sym typeface="Corbe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2.png"/><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3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44.png"/></Relationships>
</file>

<file path=ppt/slides/_rels/slide2.xml.rels><?xml version="1.0" encoding="UTF-8" standalone="yes"?><Relationships xmlns="http://schemas.openxmlformats.org/package/2006/relationships"><Relationship Id="rId11" Type="http://schemas.openxmlformats.org/officeDocument/2006/relationships/image" Target="../media/image5.png"/><Relationship Id="rId10" Type="http://schemas.openxmlformats.org/officeDocument/2006/relationships/image" Target="../media/image6.png"/><Relationship Id="rId13" Type="http://schemas.openxmlformats.org/officeDocument/2006/relationships/image" Target="../media/image10.png"/><Relationship Id="rId12" Type="http://schemas.openxmlformats.org/officeDocument/2006/relationships/image" Target="../media/image12.png"/><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6.png"/><Relationship Id="rId4" Type="http://schemas.openxmlformats.org/officeDocument/2006/relationships/image" Target="../media/image2.png"/><Relationship Id="rId9" Type="http://schemas.openxmlformats.org/officeDocument/2006/relationships/image" Target="../media/image11.png"/><Relationship Id="rId15" Type="http://schemas.openxmlformats.org/officeDocument/2006/relationships/image" Target="../media/image15.png"/><Relationship Id="rId14" Type="http://schemas.openxmlformats.org/officeDocument/2006/relationships/image" Target="../media/image8.png"/><Relationship Id="rId17" Type="http://schemas.openxmlformats.org/officeDocument/2006/relationships/image" Target="../media/image17.png"/><Relationship Id="rId16" Type="http://schemas.openxmlformats.org/officeDocument/2006/relationships/image" Target="../media/image13.png"/><Relationship Id="rId5" Type="http://schemas.openxmlformats.org/officeDocument/2006/relationships/image" Target="../media/image3.png"/><Relationship Id="rId6" Type="http://schemas.openxmlformats.org/officeDocument/2006/relationships/image" Target="../media/image4.png"/><Relationship Id="rId18" Type="http://schemas.openxmlformats.org/officeDocument/2006/relationships/image" Target="../media/image14.png"/><Relationship Id="rId7" Type="http://schemas.openxmlformats.org/officeDocument/2006/relationships/image" Target="../media/image7.png"/><Relationship Id="rId8" Type="http://schemas.openxmlformats.org/officeDocument/2006/relationships/image" Target="../media/image9.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3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3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3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3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3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3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3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3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3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41.png"/><Relationship Id="rId4" Type="http://schemas.openxmlformats.org/officeDocument/2006/relationships/image" Target="../media/image4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42.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43.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1" name="Shape 141"/>
        <p:cNvGrpSpPr/>
        <p:nvPr/>
      </p:nvGrpSpPr>
      <p:grpSpPr>
        <a:xfrm>
          <a:off x="0" y="0"/>
          <a:ext cx="0" cy="0"/>
          <a:chOff x="0" y="0"/>
          <a:chExt cx="0" cy="0"/>
        </a:xfrm>
      </p:grpSpPr>
      <p:sp>
        <p:nvSpPr>
          <p:cNvPr id="142" name="Google Shape;142;p19"/>
          <p:cNvSpPr txBox="1"/>
          <p:nvPr>
            <p:ph type="ctrTitle"/>
          </p:nvPr>
        </p:nvSpPr>
        <p:spPr>
          <a:xfrm>
            <a:off x="3190760" y="1120797"/>
            <a:ext cx="8574622" cy="2616199"/>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6000"/>
              <a:buFont typeface="Corbel"/>
              <a:buNone/>
            </a:pPr>
            <a:r>
              <a:rPr b="1" lang="en-US"/>
              <a:t>Redes de Pares</a:t>
            </a:r>
            <a:endParaRPr b="1"/>
          </a:p>
        </p:txBody>
      </p:sp>
      <p:sp>
        <p:nvSpPr>
          <p:cNvPr id="143" name="Google Shape;143;p19"/>
          <p:cNvSpPr txBox="1"/>
          <p:nvPr>
            <p:ph idx="1" type="subTitle"/>
          </p:nvPr>
        </p:nvSpPr>
        <p:spPr>
          <a:xfrm>
            <a:off x="5111370" y="5800574"/>
            <a:ext cx="6987645" cy="1388534"/>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SzPts val="3045"/>
              <a:buNone/>
            </a:pPr>
            <a:r>
              <a:rPr b="1" lang="en-US"/>
              <a:t>Sistemas Distribuidos y Programación Paralela</a:t>
            </a:r>
            <a:endParaRPr/>
          </a:p>
          <a:p>
            <a:pPr indent="0" lvl="0" marL="0" rtl="0" algn="r">
              <a:spcBef>
                <a:spcPts val="1020"/>
              </a:spcBef>
              <a:spcAft>
                <a:spcPts val="0"/>
              </a:spcAft>
              <a:buSzPts val="3045"/>
              <a:buNone/>
            </a:pPr>
            <a:r>
              <a:rPr lang="en-US"/>
              <a:t>Curso 2019 – Universidad Nacional de Luján</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9" name="Shape 219"/>
        <p:cNvGrpSpPr/>
        <p:nvPr/>
      </p:nvGrpSpPr>
      <p:grpSpPr>
        <a:xfrm>
          <a:off x="0" y="0"/>
          <a:ext cx="0" cy="0"/>
          <a:chOff x="0" y="0"/>
          <a:chExt cx="0" cy="0"/>
        </a:xfrm>
      </p:grpSpPr>
      <p:sp>
        <p:nvSpPr>
          <p:cNvPr id="220" name="Google Shape;220;p28"/>
          <p:cNvSpPr txBox="1"/>
          <p:nvPr>
            <p:ph type="title"/>
          </p:nvPr>
        </p:nvSpPr>
        <p:spPr>
          <a:xfrm>
            <a:off x="1458098" y="-39127"/>
            <a:ext cx="10733902" cy="1752599"/>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000"/>
              <a:buFont typeface="Corbel"/>
              <a:buNone/>
            </a:pPr>
            <a:r>
              <a:rPr b="1" lang="en-US" u="sng"/>
              <a:t>Aspectos más destacados de las Redes de Pares</a:t>
            </a:r>
            <a:endParaRPr u="sng"/>
          </a:p>
        </p:txBody>
      </p:sp>
      <p:sp>
        <p:nvSpPr>
          <p:cNvPr id="221" name="Google Shape;221;p28"/>
          <p:cNvSpPr/>
          <p:nvPr/>
        </p:nvSpPr>
        <p:spPr>
          <a:xfrm>
            <a:off x="5962904" y="1470454"/>
            <a:ext cx="4231420" cy="5003201"/>
          </a:xfrm>
          <a:prstGeom prst="roundRect">
            <a:avLst>
              <a:gd fmla="val 16667" name="adj"/>
            </a:avLst>
          </a:prstGeom>
          <a:solidFill>
            <a:schemeClr val="accent1"/>
          </a:solidFill>
          <a:ln cap="rnd" cmpd="sng" w="15875">
            <a:solidFill>
              <a:srgbClr val="237DA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orbel"/>
              <a:ea typeface="Corbel"/>
              <a:cs typeface="Corbel"/>
              <a:sym typeface="Corbel"/>
            </a:endParaRPr>
          </a:p>
        </p:txBody>
      </p:sp>
      <p:pic>
        <p:nvPicPr>
          <p:cNvPr id="222" name="Google Shape;222;p28"/>
          <p:cNvPicPr preferRelativeResize="0"/>
          <p:nvPr/>
        </p:nvPicPr>
        <p:blipFill rotWithShape="1">
          <a:blip r:embed="rId3">
            <a:alphaModFix/>
          </a:blip>
          <a:srcRect b="0" l="0" r="0" t="0"/>
          <a:stretch/>
        </p:blipFill>
        <p:spPr>
          <a:xfrm>
            <a:off x="2040343" y="2088292"/>
            <a:ext cx="8040338" cy="420773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6" name="Shape 226"/>
        <p:cNvGrpSpPr/>
        <p:nvPr/>
      </p:nvGrpSpPr>
      <p:grpSpPr>
        <a:xfrm>
          <a:off x="0" y="0"/>
          <a:ext cx="0" cy="0"/>
          <a:chOff x="0" y="0"/>
          <a:chExt cx="0" cy="0"/>
        </a:xfrm>
      </p:grpSpPr>
      <p:sp>
        <p:nvSpPr>
          <p:cNvPr id="227" name="Google Shape;227;p29"/>
          <p:cNvSpPr txBox="1"/>
          <p:nvPr>
            <p:ph type="title"/>
          </p:nvPr>
        </p:nvSpPr>
        <p:spPr>
          <a:xfrm>
            <a:off x="1458098" y="-39127"/>
            <a:ext cx="10733902" cy="1752599"/>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000"/>
              <a:buFont typeface="Corbel"/>
              <a:buNone/>
            </a:pPr>
            <a:r>
              <a:rPr b="1" lang="en-US" u="sng"/>
              <a:t>Aspectos más destacados de las Redes de Pares</a:t>
            </a:r>
            <a:endParaRPr u="sng"/>
          </a:p>
        </p:txBody>
      </p:sp>
      <p:sp>
        <p:nvSpPr>
          <p:cNvPr id="228" name="Google Shape;228;p29"/>
          <p:cNvSpPr txBox="1"/>
          <p:nvPr>
            <p:ph idx="1" type="body"/>
          </p:nvPr>
        </p:nvSpPr>
        <p:spPr>
          <a:xfrm>
            <a:off x="8797994" y="2088816"/>
            <a:ext cx="3260702" cy="3494558"/>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SzPts val="3480"/>
              <a:buNone/>
            </a:pPr>
            <a:r>
              <a:rPr b="1" lang="en-US" u="sng">
                <a:solidFill>
                  <a:srgbClr val="0070C0"/>
                </a:solidFill>
              </a:rPr>
              <a:t>Estructura de Conexión:</a:t>
            </a:r>
            <a:endParaRPr/>
          </a:p>
          <a:p>
            <a:pPr indent="0" lvl="0" marL="0" rtl="0" algn="just">
              <a:spcBef>
                <a:spcPts val="1080"/>
              </a:spcBef>
              <a:spcAft>
                <a:spcPts val="0"/>
              </a:spcAft>
              <a:buSzPts val="3480"/>
              <a:buNone/>
            </a:pPr>
            <a:r>
              <a:rPr lang="en-US">
                <a:solidFill>
                  <a:srgbClr val="00B0F0"/>
                </a:solidFill>
              </a:rPr>
              <a:t>Las redes de pares se conectan a través de redes superpuestas (“</a:t>
            </a:r>
            <a:r>
              <a:rPr i="1" lang="en-US">
                <a:solidFill>
                  <a:srgbClr val="00B0F0"/>
                </a:solidFill>
              </a:rPr>
              <a:t>Overlay Network</a:t>
            </a:r>
            <a:r>
              <a:rPr lang="en-US">
                <a:solidFill>
                  <a:srgbClr val="00B0F0"/>
                </a:solidFill>
              </a:rPr>
              <a:t>”)</a:t>
            </a:r>
            <a:endParaRPr/>
          </a:p>
        </p:txBody>
      </p:sp>
      <p:pic>
        <p:nvPicPr>
          <p:cNvPr id="229" name="Google Shape;229;p29"/>
          <p:cNvPicPr preferRelativeResize="0"/>
          <p:nvPr/>
        </p:nvPicPr>
        <p:blipFill rotWithShape="1">
          <a:blip r:embed="rId3">
            <a:alphaModFix/>
          </a:blip>
          <a:srcRect b="0" l="0" r="0" t="0"/>
          <a:stretch/>
        </p:blipFill>
        <p:spPr>
          <a:xfrm>
            <a:off x="2115193" y="1623543"/>
            <a:ext cx="6520807" cy="4825028"/>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3" name="Shape 233"/>
        <p:cNvGrpSpPr/>
        <p:nvPr/>
      </p:nvGrpSpPr>
      <p:grpSpPr>
        <a:xfrm>
          <a:off x="0" y="0"/>
          <a:ext cx="0" cy="0"/>
          <a:chOff x="0" y="0"/>
          <a:chExt cx="0" cy="0"/>
        </a:xfrm>
      </p:grpSpPr>
      <p:sp>
        <p:nvSpPr>
          <p:cNvPr id="234" name="Google Shape;234;p30"/>
          <p:cNvSpPr txBox="1"/>
          <p:nvPr>
            <p:ph type="title"/>
          </p:nvPr>
        </p:nvSpPr>
        <p:spPr>
          <a:xfrm>
            <a:off x="1458100" y="-39126"/>
            <a:ext cx="10734000" cy="968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000"/>
              <a:buFont typeface="Corbel"/>
              <a:buNone/>
            </a:pPr>
            <a:r>
              <a:rPr b="1" lang="en-US" u="sng"/>
              <a:t>Aspectos más destacados de las Redes de Pares</a:t>
            </a:r>
            <a:endParaRPr u="sng"/>
          </a:p>
        </p:txBody>
      </p:sp>
      <p:sp>
        <p:nvSpPr>
          <p:cNvPr id="235" name="Google Shape;235;p30"/>
          <p:cNvSpPr txBox="1"/>
          <p:nvPr>
            <p:ph idx="1" type="body"/>
          </p:nvPr>
        </p:nvSpPr>
        <p:spPr>
          <a:xfrm>
            <a:off x="1812994" y="1415716"/>
            <a:ext cx="9832906" cy="5035884"/>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3480"/>
              <a:buNone/>
            </a:pPr>
            <a:r>
              <a:rPr b="1" lang="en-US" sz="2200">
                <a:solidFill>
                  <a:srgbClr val="0070C0"/>
                </a:solidFill>
              </a:rPr>
              <a:t>                                 </a:t>
            </a:r>
            <a:r>
              <a:rPr b="1" lang="en-US" sz="2200" u="sng">
                <a:solidFill>
                  <a:srgbClr val="0070C0"/>
                </a:solidFill>
              </a:rPr>
              <a:t>Evolución:</a:t>
            </a:r>
            <a:endParaRPr sz="2200"/>
          </a:p>
          <a:p>
            <a:pPr indent="0" lvl="0" marL="0" rtl="0" algn="just">
              <a:lnSpc>
                <a:spcPct val="90000"/>
              </a:lnSpc>
              <a:spcBef>
                <a:spcPts val="1080"/>
              </a:spcBef>
              <a:spcAft>
                <a:spcPts val="0"/>
              </a:spcAft>
              <a:buSzPts val="3480"/>
              <a:buNone/>
            </a:pPr>
            <a:r>
              <a:rPr lang="en-US" sz="2200">
                <a:solidFill>
                  <a:srgbClr val="00B0F0"/>
                </a:solidFill>
              </a:rPr>
              <a:t>Las redes fueron evolucionando:</a:t>
            </a:r>
            <a:endParaRPr sz="2200"/>
          </a:p>
          <a:p>
            <a:pPr indent="-204470" lvl="0" marL="285750" rtl="0" algn="just">
              <a:lnSpc>
                <a:spcPct val="90000"/>
              </a:lnSpc>
              <a:spcBef>
                <a:spcPts val="1080"/>
              </a:spcBef>
              <a:spcAft>
                <a:spcPts val="0"/>
              </a:spcAft>
              <a:buSzPts val="2200"/>
              <a:buChar char="•"/>
            </a:pPr>
            <a:r>
              <a:rPr lang="en-US" sz="2200">
                <a:solidFill>
                  <a:srgbClr val="00B0F0"/>
                </a:solidFill>
              </a:rPr>
              <a:t>Hotline Connect (1996)</a:t>
            </a:r>
            <a:endParaRPr sz="2200"/>
          </a:p>
          <a:p>
            <a:pPr indent="-204470" lvl="0" marL="285750" rtl="0" algn="just">
              <a:lnSpc>
                <a:spcPct val="90000"/>
              </a:lnSpc>
              <a:spcBef>
                <a:spcPts val="1080"/>
              </a:spcBef>
              <a:spcAft>
                <a:spcPts val="0"/>
              </a:spcAft>
              <a:buSzPts val="2200"/>
              <a:buChar char="•"/>
            </a:pPr>
            <a:r>
              <a:rPr lang="en-US" sz="2200">
                <a:solidFill>
                  <a:srgbClr val="00B0F0"/>
                </a:solidFill>
              </a:rPr>
              <a:t>Napster (1999)</a:t>
            </a:r>
            <a:endParaRPr sz="2200"/>
          </a:p>
          <a:p>
            <a:pPr indent="-204470" lvl="0" marL="285750" rtl="0" algn="just">
              <a:lnSpc>
                <a:spcPct val="90000"/>
              </a:lnSpc>
              <a:spcBef>
                <a:spcPts val="1080"/>
              </a:spcBef>
              <a:spcAft>
                <a:spcPts val="0"/>
              </a:spcAft>
              <a:buSzPts val="2200"/>
              <a:buChar char="•"/>
            </a:pPr>
            <a:r>
              <a:rPr lang="en-US" sz="2200">
                <a:solidFill>
                  <a:srgbClr val="00B0F0"/>
                </a:solidFill>
              </a:rPr>
              <a:t>Gnutella (2000)</a:t>
            </a:r>
            <a:endParaRPr sz="2200"/>
          </a:p>
          <a:p>
            <a:pPr indent="-204470" lvl="0" marL="285750" rtl="0" algn="just">
              <a:lnSpc>
                <a:spcPct val="90000"/>
              </a:lnSpc>
              <a:spcBef>
                <a:spcPts val="1080"/>
              </a:spcBef>
              <a:spcAft>
                <a:spcPts val="0"/>
              </a:spcAft>
              <a:buSzPts val="2200"/>
              <a:buChar char="•"/>
            </a:pPr>
            <a:r>
              <a:rPr lang="en-US" sz="2200">
                <a:solidFill>
                  <a:srgbClr val="00B0F0"/>
                </a:solidFill>
              </a:rPr>
              <a:t>WinMX (2001)</a:t>
            </a:r>
            <a:endParaRPr sz="2200"/>
          </a:p>
          <a:p>
            <a:pPr indent="-204470" lvl="0" marL="285750" rtl="0" algn="just">
              <a:lnSpc>
                <a:spcPct val="90000"/>
              </a:lnSpc>
              <a:spcBef>
                <a:spcPts val="1080"/>
              </a:spcBef>
              <a:spcAft>
                <a:spcPts val="0"/>
              </a:spcAft>
              <a:buSzPts val="2200"/>
              <a:buChar char="•"/>
            </a:pPr>
            <a:r>
              <a:rPr lang="en-US" sz="2200">
                <a:solidFill>
                  <a:srgbClr val="00B0F0"/>
                </a:solidFill>
              </a:rPr>
              <a:t>KaZaa, Grokster, eDonkey 2000 (2002)</a:t>
            </a:r>
            <a:endParaRPr sz="2200"/>
          </a:p>
          <a:p>
            <a:pPr indent="-204470" lvl="0" marL="285750" rtl="0" algn="just">
              <a:lnSpc>
                <a:spcPct val="90000"/>
              </a:lnSpc>
              <a:spcBef>
                <a:spcPts val="1080"/>
              </a:spcBef>
              <a:spcAft>
                <a:spcPts val="0"/>
              </a:spcAft>
              <a:buSzPts val="2200"/>
              <a:buChar char="•"/>
            </a:pPr>
            <a:r>
              <a:rPr lang="en-US" sz="2200">
                <a:solidFill>
                  <a:srgbClr val="00B0F0"/>
                </a:solidFill>
              </a:rPr>
              <a:t>Bittorrent (2002) </a:t>
            </a:r>
            <a:endParaRPr sz="2200">
              <a:solidFill>
                <a:srgbClr val="00B0F0"/>
              </a:solidFill>
            </a:endParaRPr>
          </a:p>
          <a:p>
            <a:pPr indent="-204470" lvl="0" marL="285750" rtl="0" algn="just">
              <a:lnSpc>
                <a:spcPct val="90000"/>
              </a:lnSpc>
              <a:spcBef>
                <a:spcPts val="1080"/>
              </a:spcBef>
              <a:spcAft>
                <a:spcPts val="0"/>
              </a:spcAft>
              <a:buSzPts val="2200"/>
              <a:buChar char="•"/>
            </a:pPr>
            <a:r>
              <a:rPr lang="en-US" sz="2200">
                <a:solidFill>
                  <a:srgbClr val="00B0F0"/>
                </a:solidFill>
              </a:rPr>
              <a:t>eMule (2005)</a:t>
            </a:r>
            <a:endParaRPr sz="2200"/>
          </a:p>
          <a:p>
            <a:pPr indent="-204470" lvl="0" marL="285750" rtl="0" algn="just">
              <a:lnSpc>
                <a:spcPct val="90000"/>
              </a:lnSpc>
              <a:spcBef>
                <a:spcPts val="1080"/>
              </a:spcBef>
              <a:spcAft>
                <a:spcPts val="0"/>
              </a:spcAft>
              <a:buSzPts val="2200"/>
              <a:buChar char="•"/>
            </a:pPr>
            <a:r>
              <a:rPr lang="en-US" sz="2200">
                <a:solidFill>
                  <a:srgbClr val="00B0F0"/>
                </a:solidFill>
              </a:rPr>
              <a:t>Limewire (2005)</a:t>
            </a:r>
            <a:endParaRPr sz="2200">
              <a:solidFill>
                <a:srgbClr val="00B0F0"/>
              </a:solidFill>
            </a:endParaRPr>
          </a:p>
        </p:txBody>
      </p:sp>
      <p:pic>
        <p:nvPicPr>
          <p:cNvPr descr="P2P-vigilancia-500x312" id="236" name="Google Shape;236;p30"/>
          <p:cNvPicPr preferRelativeResize="0"/>
          <p:nvPr/>
        </p:nvPicPr>
        <p:blipFill rotWithShape="1">
          <a:blip r:embed="rId3">
            <a:alphaModFix/>
          </a:blip>
          <a:srcRect b="0" l="0" r="0" t="0"/>
          <a:stretch/>
        </p:blipFill>
        <p:spPr>
          <a:xfrm>
            <a:off x="7681913" y="1586472"/>
            <a:ext cx="4237037" cy="2375928"/>
          </a:xfrm>
          <a:prstGeom prst="rect">
            <a:avLst/>
          </a:prstGeom>
          <a:noFill/>
          <a:ln cap="sq" cmpd="thickThin" w="88900">
            <a:solidFill>
              <a:srgbClr val="000000"/>
            </a:solidFill>
            <a:prstDash val="solid"/>
            <a:miter lim="800000"/>
            <a:headEnd len="sm" w="sm" type="none"/>
            <a:tailEnd len="sm" w="sm" type="none"/>
          </a:ln>
        </p:spPr>
      </p:pic>
      <p:pic>
        <p:nvPicPr>
          <p:cNvPr id="237" name="Google Shape;237;p30"/>
          <p:cNvPicPr preferRelativeResize="0"/>
          <p:nvPr/>
        </p:nvPicPr>
        <p:blipFill rotWithShape="1">
          <a:blip r:embed="rId4">
            <a:alphaModFix/>
          </a:blip>
          <a:srcRect b="0" l="0" r="0" t="0"/>
          <a:stretch/>
        </p:blipFill>
        <p:spPr>
          <a:xfrm>
            <a:off x="7681913" y="3962400"/>
            <a:ext cx="4237037" cy="2514600"/>
          </a:xfrm>
          <a:prstGeom prst="rect">
            <a:avLst/>
          </a:prstGeom>
          <a:noFill/>
          <a:ln cap="sq" cmpd="thickThin" w="88900">
            <a:solidFill>
              <a:srgbClr val="000000"/>
            </a:solidFill>
            <a:prstDash val="solid"/>
            <a:miter lim="800000"/>
            <a:headEnd len="sm" w="sm" type="none"/>
            <a:tailEnd len="sm" w="sm" type="none"/>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1" name="Shape 241"/>
        <p:cNvGrpSpPr/>
        <p:nvPr/>
      </p:nvGrpSpPr>
      <p:grpSpPr>
        <a:xfrm>
          <a:off x="0" y="0"/>
          <a:ext cx="0" cy="0"/>
          <a:chOff x="0" y="0"/>
          <a:chExt cx="0" cy="0"/>
        </a:xfrm>
      </p:grpSpPr>
      <p:sp>
        <p:nvSpPr>
          <p:cNvPr id="242" name="Google Shape;242;p31"/>
          <p:cNvSpPr txBox="1"/>
          <p:nvPr>
            <p:ph type="title"/>
          </p:nvPr>
        </p:nvSpPr>
        <p:spPr>
          <a:xfrm>
            <a:off x="1458098" y="-39127"/>
            <a:ext cx="10733902" cy="1752599"/>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000"/>
              <a:buFont typeface="Corbel"/>
              <a:buNone/>
            </a:pPr>
            <a:r>
              <a:rPr b="1" lang="en-US" u="sng"/>
              <a:t>Aspectos más destacados de las Redes de Pares</a:t>
            </a:r>
            <a:endParaRPr u="sng"/>
          </a:p>
        </p:txBody>
      </p:sp>
      <p:sp>
        <p:nvSpPr>
          <p:cNvPr id="243" name="Google Shape;243;p31"/>
          <p:cNvSpPr txBox="1"/>
          <p:nvPr>
            <p:ph idx="1" type="body"/>
          </p:nvPr>
        </p:nvSpPr>
        <p:spPr>
          <a:xfrm>
            <a:off x="1812994" y="1415716"/>
            <a:ext cx="9832906" cy="5035884"/>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SzPts val="3480"/>
              <a:buNone/>
            </a:pPr>
            <a:r>
              <a:rPr b="1" lang="en-US" u="sng">
                <a:solidFill>
                  <a:srgbClr val="0070C0"/>
                </a:solidFill>
              </a:rPr>
              <a:t>Evolución:</a:t>
            </a:r>
            <a:endParaRPr/>
          </a:p>
          <a:p>
            <a:pPr indent="0" lvl="0" marL="0" rtl="0" algn="just">
              <a:spcBef>
                <a:spcPts val="1080"/>
              </a:spcBef>
              <a:spcAft>
                <a:spcPts val="0"/>
              </a:spcAft>
              <a:buSzPts val="3480"/>
              <a:buNone/>
            </a:pPr>
            <a:r>
              <a:rPr lang="en-US">
                <a:solidFill>
                  <a:srgbClr val="00B0F0"/>
                </a:solidFill>
              </a:rPr>
              <a:t>A lo largo del tiempo, las redes de pares fueron evolucionando y las mismas pueden ser clasificadas a través de cuatro generaciones:</a:t>
            </a:r>
            <a:endParaRPr/>
          </a:p>
          <a:p>
            <a:pPr indent="-285750" lvl="0" marL="285750" rtl="0" algn="just">
              <a:spcBef>
                <a:spcPts val="1080"/>
              </a:spcBef>
              <a:spcAft>
                <a:spcPts val="0"/>
              </a:spcAft>
              <a:buSzPts val="3480"/>
              <a:buChar char="•"/>
            </a:pPr>
            <a:r>
              <a:rPr lang="en-US" u="sng">
                <a:solidFill>
                  <a:srgbClr val="0B5982"/>
                </a:solidFill>
              </a:rPr>
              <a:t>1ra Generación:</a:t>
            </a:r>
            <a:r>
              <a:rPr lang="en-US">
                <a:solidFill>
                  <a:srgbClr val="0B5982"/>
                </a:solidFill>
              </a:rPr>
              <a:t> </a:t>
            </a:r>
            <a:r>
              <a:rPr lang="en-US">
                <a:solidFill>
                  <a:srgbClr val="1186C3"/>
                </a:solidFill>
              </a:rPr>
              <a:t>Napster, Win Mx</a:t>
            </a:r>
            <a:endParaRPr/>
          </a:p>
          <a:p>
            <a:pPr indent="-285750" lvl="0" marL="285750" rtl="0" algn="just">
              <a:spcBef>
                <a:spcPts val="1080"/>
              </a:spcBef>
              <a:spcAft>
                <a:spcPts val="0"/>
              </a:spcAft>
              <a:buSzPts val="3480"/>
              <a:buChar char="•"/>
            </a:pPr>
            <a:r>
              <a:rPr lang="en-US" u="sng">
                <a:solidFill>
                  <a:srgbClr val="0B5982"/>
                </a:solidFill>
              </a:rPr>
              <a:t>2da Generación: </a:t>
            </a:r>
            <a:r>
              <a:rPr lang="en-US">
                <a:solidFill>
                  <a:srgbClr val="1186C3"/>
                </a:solidFill>
              </a:rPr>
              <a:t>Gnutella v 0.4</a:t>
            </a:r>
            <a:endParaRPr/>
          </a:p>
          <a:p>
            <a:pPr indent="-285750" lvl="0" marL="285750" rtl="0" algn="just">
              <a:spcBef>
                <a:spcPts val="1080"/>
              </a:spcBef>
              <a:spcAft>
                <a:spcPts val="0"/>
              </a:spcAft>
              <a:buSzPts val="3480"/>
              <a:buChar char="•"/>
            </a:pPr>
            <a:r>
              <a:rPr lang="en-US" u="sng">
                <a:solidFill>
                  <a:srgbClr val="0B5982"/>
                </a:solidFill>
              </a:rPr>
              <a:t>3ra Generación:</a:t>
            </a:r>
            <a:r>
              <a:rPr lang="en-US">
                <a:solidFill>
                  <a:srgbClr val="0B5982"/>
                </a:solidFill>
              </a:rPr>
              <a:t>  </a:t>
            </a:r>
            <a:r>
              <a:rPr lang="en-US">
                <a:solidFill>
                  <a:srgbClr val="1186C3"/>
                </a:solidFill>
              </a:rPr>
              <a:t>Gnutella v 0.6, KaZaa, eDonkey2000</a:t>
            </a:r>
            <a:endParaRPr/>
          </a:p>
          <a:p>
            <a:pPr indent="-285750" lvl="0" marL="285750" rtl="0" algn="just">
              <a:spcBef>
                <a:spcPts val="1080"/>
              </a:spcBef>
              <a:spcAft>
                <a:spcPts val="0"/>
              </a:spcAft>
              <a:buSzPts val="3480"/>
              <a:buChar char="•"/>
            </a:pPr>
            <a:r>
              <a:rPr lang="en-US" u="sng">
                <a:solidFill>
                  <a:srgbClr val="0B5982"/>
                </a:solidFill>
              </a:rPr>
              <a:t>4ta Generación:</a:t>
            </a:r>
            <a:r>
              <a:rPr lang="en-US">
                <a:solidFill>
                  <a:srgbClr val="0B5982"/>
                </a:solidFill>
              </a:rPr>
              <a:t> </a:t>
            </a:r>
            <a:r>
              <a:rPr lang="en-US">
                <a:solidFill>
                  <a:srgbClr val="1186C3"/>
                </a:solidFill>
              </a:rPr>
              <a:t>Bittorrent, Bittorrent Live, Octoshape, PPLive, Sopcast</a:t>
            </a:r>
            <a:endParaRPr>
              <a:solidFill>
                <a:srgbClr val="1186C3"/>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7" name="Shape 247"/>
        <p:cNvGrpSpPr/>
        <p:nvPr/>
      </p:nvGrpSpPr>
      <p:grpSpPr>
        <a:xfrm>
          <a:off x="0" y="0"/>
          <a:ext cx="0" cy="0"/>
          <a:chOff x="0" y="0"/>
          <a:chExt cx="0" cy="0"/>
        </a:xfrm>
      </p:grpSpPr>
      <p:sp>
        <p:nvSpPr>
          <p:cNvPr id="248" name="Google Shape;248;p32"/>
          <p:cNvSpPr txBox="1"/>
          <p:nvPr>
            <p:ph type="title"/>
          </p:nvPr>
        </p:nvSpPr>
        <p:spPr>
          <a:xfrm>
            <a:off x="1458100" y="-39125"/>
            <a:ext cx="10734000" cy="786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000"/>
              <a:buFont typeface="Corbel"/>
              <a:buNone/>
            </a:pPr>
            <a:r>
              <a:rPr b="1" lang="en-US" u="sng"/>
              <a:t>Aspectos más destacados de las Redes de Pares</a:t>
            </a:r>
            <a:endParaRPr u="sng"/>
          </a:p>
        </p:txBody>
      </p:sp>
      <p:sp>
        <p:nvSpPr>
          <p:cNvPr id="249" name="Google Shape;249;p32"/>
          <p:cNvSpPr txBox="1"/>
          <p:nvPr>
            <p:ph idx="1" type="body"/>
          </p:nvPr>
        </p:nvSpPr>
        <p:spPr>
          <a:xfrm>
            <a:off x="2556296" y="3581400"/>
            <a:ext cx="3025354" cy="120015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SzPts val="4350"/>
              <a:buNone/>
            </a:pPr>
            <a:r>
              <a:rPr b="1" lang="en-US" sz="3000" u="sng">
                <a:solidFill>
                  <a:srgbClr val="0070C0"/>
                </a:solidFill>
              </a:rPr>
              <a:t>Evolución:</a:t>
            </a:r>
            <a:endParaRPr/>
          </a:p>
          <a:p>
            <a:pPr indent="0" lvl="0" marL="0" rtl="0" algn="l">
              <a:lnSpc>
                <a:spcPct val="90000"/>
              </a:lnSpc>
              <a:spcBef>
                <a:spcPts val="1200"/>
              </a:spcBef>
              <a:spcAft>
                <a:spcPts val="0"/>
              </a:spcAft>
              <a:buSzPts val="4350"/>
              <a:buNone/>
            </a:pPr>
            <a:r>
              <a:rPr b="1" lang="en-US" sz="3000" u="sng">
                <a:solidFill>
                  <a:srgbClr val="0070C0"/>
                </a:solidFill>
              </a:rPr>
              <a:t>1ra Generación:</a:t>
            </a:r>
            <a:endParaRPr/>
          </a:p>
          <a:p>
            <a:pPr indent="0" lvl="0" marL="0" rtl="0" algn="l">
              <a:lnSpc>
                <a:spcPct val="90000"/>
              </a:lnSpc>
              <a:spcBef>
                <a:spcPts val="1080"/>
              </a:spcBef>
              <a:spcAft>
                <a:spcPts val="0"/>
              </a:spcAft>
              <a:buSzPts val="3480"/>
              <a:buNone/>
            </a:pPr>
            <a:r>
              <a:t/>
            </a:r>
            <a:endParaRPr>
              <a:solidFill>
                <a:srgbClr val="0070C0"/>
              </a:solidFill>
            </a:endParaRPr>
          </a:p>
        </p:txBody>
      </p:sp>
      <p:pic>
        <p:nvPicPr>
          <p:cNvPr id="250" name="Google Shape;250;p32"/>
          <p:cNvPicPr preferRelativeResize="0"/>
          <p:nvPr/>
        </p:nvPicPr>
        <p:blipFill rotWithShape="1">
          <a:blip r:embed="rId3">
            <a:alphaModFix/>
          </a:blip>
          <a:srcRect b="0" l="0" r="0" t="0"/>
          <a:stretch/>
        </p:blipFill>
        <p:spPr>
          <a:xfrm>
            <a:off x="5517975" y="667100"/>
            <a:ext cx="6360026" cy="6081749"/>
          </a:xfrm>
          <a:prstGeom prst="rect">
            <a:avLst/>
          </a:prstGeom>
          <a:noFill/>
          <a:ln>
            <a:noFill/>
          </a:ln>
          <a:effectLst>
            <a:outerShdw rotWithShape="0" algn="ctr" dir="2700000" dist="107763">
              <a:srgbClr val="808080">
                <a:alpha val="49803"/>
              </a:srgbClr>
            </a:outerShdw>
          </a:effectLst>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4" name="Shape 254"/>
        <p:cNvGrpSpPr/>
        <p:nvPr/>
      </p:nvGrpSpPr>
      <p:grpSpPr>
        <a:xfrm>
          <a:off x="0" y="0"/>
          <a:ext cx="0" cy="0"/>
          <a:chOff x="0" y="0"/>
          <a:chExt cx="0" cy="0"/>
        </a:xfrm>
      </p:grpSpPr>
      <p:sp>
        <p:nvSpPr>
          <p:cNvPr id="255" name="Google Shape;255;p33"/>
          <p:cNvSpPr txBox="1"/>
          <p:nvPr>
            <p:ph type="title"/>
          </p:nvPr>
        </p:nvSpPr>
        <p:spPr>
          <a:xfrm>
            <a:off x="1458100" y="-39126"/>
            <a:ext cx="10734000" cy="11226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000"/>
              <a:buFont typeface="Corbel"/>
              <a:buNone/>
            </a:pPr>
            <a:r>
              <a:rPr b="1" lang="en-US" u="sng"/>
              <a:t>Aspectos más destacados de las Redes de Pares</a:t>
            </a:r>
            <a:endParaRPr u="sng"/>
          </a:p>
        </p:txBody>
      </p:sp>
      <p:sp>
        <p:nvSpPr>
          <p:cNvPr id="256" name="Google Shape;256;p33"/>
          <p:cNvSpPr txBox="1"/>
          <p:nvPr>
            <p:ph idx="1" type="body"/>
          </p:nvPr>
        </p:nvSpPr>
        <p:spPr>
          <a:xfrm>
            <a:off x="2556296" y="3581400"/>
            <a:ext cx="3025354" cy="120015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SzPts val="4350"/>
              <a:buNone/>
            </a:pPr>
            <a:r>
              <a:rPr b="1" lang="en-US" sz="3000" u="sng">
                <a:solidFill>
                  <a:srgbClr val="0070C0"/>
                </a:solidFill>
              </a:rPr>
              <a:t>Evolución</a:t>
            </a:r>
            <a:endParaRPr/>
          </a:p>
          <a:p>
            <a:pPr indent="0" lvl="0" marL="0" rtl="0" algn="l">
              <a:lnSpc>
                <a:spcPct val="90000"/>
              </a:lnSpc>
              <a:spcBef>
                <a:spcPts val="1200"/>
              </a:spcBef>
              <a:spcAft>
                <a:spcPts val="0"/>
              </a:spcAft>
              <a:buSzPts val="4350"/>
              <a:buNone/>
            </a:pPr>
            <a:r>
              <a:rPr b="1" lang="en-US" sz="3000" u="sng">
                <a:solidFill>
                  <a:srgbClr val="0070C0"/>
                </a:solidFill>
              </a:rPr>
              <a:t>2da Generación:</a:t>
            </a:r>
            <a:endParaRPr/>
          </a:p>
          <a:p>
            <a:pPr indent="0" lvl="0" marL="0" rtl="0" algn="l">
              <a:lnSpc>
                <a:spcPct val="90000"/>
              </a:lnSpc>
              <a:spcBef>
                <a:spcPts val="1080"/>
              </a:spcBef>
              <a:spcAft>
                <a:spcPts val="0"/>
              </a:spcAft>
              <a:buSzPts val="3480"/>
              <a:buNone/>
            </a:pPr>
            <a:r>
              <a:t/>
            </a:r>
            <a:endParaRPr>
              <a:solidFill>
                <a:srgbClr val="0070C0"/>
              </a:solidFill>
            </a:endParaRPr>
          </a:p>
        </p:txBody>
      </p:sp>
      <p:pic>
        <p:nvPicPr>
          <p:cNvPr id="257" name="Google Shape;257;p33"/>
          <p:cNvPicPr preferRelativeResize="0"/>
          <p:nvPr/>
        </p:nvPicPr>
        <p:blipFill rotWithShape="1">
          <a:blip r:embed="rId3">
            <a:alphaModFix/>
          </a:blip>
          <a:srcRect b="148" l="-1015" r="1014" t="14575"/>
          <a:stretch/>
        </p:blipFill>
        <p:spPr>
          <a:xfrm>
            <a:off x="5393950" y="639375"/>
            <a:ext cx="6368650" cy="621862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1" name="Shape 261"/>
        <p:cNvGrpSpPr/>
        <p:nvPr/>
      </p:nvGrpSpPr>
      <p:grpSpPr>
        <a:xfrm>
          <a:off x="0" y="0"/>
          <a:ext cx="0" cy="0"/>
          <a:chOff x="0" y="0"/>
          <a:chExt cx="0" cy="0"/>
        </a:xfrm>
      </p:grpSpPr>
      <p:sp>
        <p:nvSpPr>
          <p:cNvPr id="262" name="Google Shape;262;p34"/>
          <p:cNvSpPr txBox="1"/>
          <p:nvPr>
            <p:ph type="title"/>
          </p:nvPr>
        </p:nvSpPr>
        <p:spPr>
          <a:xfrm>
            <a:off x="1458100" y="-39126"/>
            <a:ext cx="10734000" cy="8769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000"/>
              <a:buFont typeface="Corbel"/>
              <a:buNone/>
            </a:pPr>
            <a:r>
              <a:rPr b="1" lang="en-US" u="sng"/>
              <a:t>Aspectos más destacados de las Redes de Pares</a:t>
            </a:r>
            <a:endParaRPr u="sng"/>
          </a:p>
        </p:txBody>
      </p:sp>
      <p:sp>
        <p:nvSpPr>
          <p:cNvPr id="263" name="Google Shape;263;p34"/>
          <p:cNvSpPr txBox="1"/>
          <p:nvPr>
            <p:ph idx="1" type="body"/>
          </p:nvPr>
        </p:nvSpPr>
        <p:spPr>
          <a:xfrm>
            <a:off x="2556296" y="3581400"/>
            <a:ext cx="3025354" cy="120015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SzPts val="4350"/>
              <a:buNone/>
            </a:pPr>
            <a:r>
              <a:rPr b="1" lang="en-US" sz="3000" u="sng">
                <a:solidFill>
                  <a:srgbClr val="0070C0"/>
                </a:solidFill>
              </a:rPr>
              <a:t>Evolución</a:t>
            </a:r>
            <a:endParaRPr/>
          </a:p>
          <a:p>
            <a:pPr indent="0" lvl="0" marL="0" rtl="0" algn="l">
              <a:lnSpc>
                <a:spcPct val="90000"/>
              </a:lnSpc>
              <a:spcBef>
                <a:spcPts val="1200"/>
              </a:spcBef>
              <a:spcAft>
                <a:spcPts val="0"/>
              </a:spcAft>
              <a:buSzPts val="4350"/>
              <a:buNone/>
            </a:pPr>
            <a:r>
              <a:rPr b="1" lang="en-US" sz="3000" u="sng">
                <a:solidFill>
                  <a:srgbClr val="0070C0"/>
                </a:solidFill>
              </a:rPr>
              <a:t>3ra Generación:</a:t>
            </a:r>
            <a:endParaRPr/>
          </a:p>
          <a:p>
            <a:pPr indent="0" lvl="0" marL="0" rtl="0" algn="l">
              <a:lnSpc>
                <a:spcPct val="90000"/>
              </a:lnSpc>
              <a:spcBef>
                <a:spcPts val="1080"/>
              </a:spcBef>
              <a:spcAft>
                <a:spcPts val="0"/>
              </a:spcAft>
              <a:buSzPts val="3480"/>
              <a:buNone/>
            </a:pPr>
            <a:r>
              <a:t/>
            </a:r>
            <a:endParaRPr>
              <a:solidFill>
                <a:srgbClr val="0070C0"/>
              </a:solidFill>
            </a:endParaRPr>
          </a:p>
        </p:txBody>
      </p:sp>
      <p:pic>
        <p:nvPicPr>
          <p:cNvPr id="264" name="Google Shape;264;p34"/>
          <p:cNvPicPr preferRelativeResize="0"/>
          <p:nvPr/>
        </p:nvPicPr>
        <p:blipFill rotWithShape="1">
          <a:blip r:embed="rId3">
            <a:alphaModFix/>
          </a:blip>
          <a:srcRect b="0" l="0" r="0" t="0"/>
          <a:stretch/>
        </p:blipFill>
        <p:spPr>
          <a:xfrm>
            <a:off x="5994224" y="661625"/>
            <a:ext cx="5682225" cy="6087226"/>
          </a:xfrm>
          <a:prstGeom prst="rect">
            <a:avLst/>
          </a:prstGeom>
          <a:noFill/>
          <a:ln>
            <a:noFill/>
          </a:ln>
          <a:effectLst>
            <a:outerShdw rotWithShape="0" algn="ctr" dir="2700000" dist="107763">
              <a:srgbClr val="808080">
                <a:alpha val="49803"/>
              </a:srgbClr>
            </a:outerShdw>
          </a:effectLst>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8" name="Shape 268"/>
        <p:cNvGrpSpPr/>
        <p:nvPr/>
      </p:nvGrpSpPr>
      <p:grpSpPr>
        <a:xfrm>
          <a:off x="0" y="0"/>
          <a:ext cx="0" cy="0"/>
          <a:chOff x="0" y="0"/>
          <a:chExt cx="0" cy="0"/>
        </a:xfrm>
      </p:grpSpPr>
      <p:sp>
        <p:nvSpPr>
          <p:cNvPr id="269" name="Google Shape;269;p35"/>
          <p:cNvSpPr txBox="1"/>
          <p:nvPr>
            <p:ph type="title"/>
          </p:nvPr>
        </p:nvSpPr>
        <p:spPr>
          <a:xfrm>
            <a:off x="1458098" y="-39127"/>
            <a:ext cx="10733902" cy="1752599"/>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000"/>
              <a:buFont typeface="Corbel"/>
              <a:buNone/>
            </a:pPr>
            <a:r>
              <a:rPr b="1" lang="en-US" u="sng"/>
              <a:t>Aspectos más destacados de las Redes de Pares</a:t>
            </a:r>
            <a:endParaRPr u="sng"/>
          </a:p>
        </p:txBody>
      </p:sp>
      <p:sp>
        <p:nvSpPr>
          <p:cNvPr id="270" name="Google Shape;270;p35"/>
          <p:cNvSpPr txBox="1"/>
          <p:nvPr>
            <p:ph idx="1" type="body"/>
          </p:nvPr>
        </p:nvSpPr>
        <p:spPr>
          <a:xfrm>
            <a:off x="5080421" y="1543050"/>
            <a:ext cx="3025354" cy="120015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SzPts val="4350"/>
              <a:buNone/>
            </a:pPr>
            <a:r>
              <a:rPr b="1" lang="en-US" sz="3000" u="sng">
                <a:solidFill>
                  <a:srgbClr val="0070C0"/>
                </a:solidFill>
              </a:rPr>
              <a:t>Evolución</a:t>
            </a:r>
            <a:endParaRPr/>
          </a:p>
          <a:p>
            <a:pPr indent="0" lvl="0" marL="0" rtl="0" algn="ctr">
              <a:lnSpc>
                <a:spcPct val="90000"/>
              </a:lnSpc>
              <a:spcBef>
                <a:spcPts val="1200"/>
              </a:spcBef>
              <a:spcAft>
                <a:spcPts val="0"/>
              </a:spcAft>
              <a:buSzPts val="4350"/>
              <a:buNone/>
            </a:pPr>
            <a:r>
              <a:rPr b="1" lang="en-US" sz="3000" u="sng">
                <a:solidFill>
                  <a:srgbClr val="0070C0"/>
                </a:solidFill>
              </a:rPr>
              <a:t>4ta Generación:</a:t>
            </a:r>
            <a:endParaRPr/>
          </a:p>
          <a:p>
            <a:pPr indent="0" lvl="0" marL="0" rtl="0" algn="l">
              <a:lnSpc>
                <a:spcPct val="90000"/>
              </a:lnSpc>
              <a:spcBef>
                <a:spcPts val="1080"/>
              </a:spcBef>
              <a:spcAft>
                <a:spcPts val="0"/>
              </a:spcAft>
              <a:buSzPts val="3480"/>
              <a:buNone/>
            </a:pPr>
            <a:r>
              <a:t/>
            </a:r>
            <a:endParaRPr>
              <a:solidFill>
                <a:srgbClr val="0070C0"/>
              </a:solidFill>
            </a:endParaRPr>
          </a:p>
        </p:txBody>
      </p:sp>
      <p:pic>
        <p:nvPicPr>
          <p:cNvPr id="271" name="Google Shape;271;p35"/>
          <p:cNvPicPr preferRelativeResize="0"/>
          <p:nvPr/>
        </p:nvPicPr>
        <p:blipFill rotWithShape="1">
          <a:blip r:embed="rId3">
            <a:alphaModFix/>
          </a:blip>
          <a:srcRect b="0" l="0" r="0" t="0"/>
          <a:stretch/>
        </p:blipFill>
        <p:spPr>
          <a:xfrm>
            <a:off x="2921824" y="2813283"/>
            <a:ext cx="7593776" cy="3024188"/>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5" name="Shape 275"/>
        <p:cNvGrpSpPr/>
        <p:nvPr/>
      </p:nvGrpSpPr>
      <p:grpSpPr>
        <a:xfrm>
          <a:off x="0" y="0"/>
          <a:ext cx="0" cy="0"/>
          <a:chOff x="0" y="0"/>
          <a:chExt cx="0" cy="0"/>
        </a:xfrm>
      </p:grpSpPr>
      <p:sp>
        <p:nvSpPr>
          <p:cNvPr id="276" name="Google Shape;276;p36"/>
          <p:cNvSpPr txBox="1"/>
          <p:nvPr>
            <p:ph type="title"/>
          </p:nvPr>
        </p:nvSpPr>
        <p:spPr>
          <a:xfrm>
            <a:off x="1458098" y="-257427"/>
            <a:ext cx="10734000" cy="17526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000"/>
              <a:buFont typeface="Corbel"/>
              <a:buNone/>
            </a:pPr>
            <a:r>
              <a:rPr b="1" lang="en-US" u="sng"/>
              <a:t>Aspectos más destacados de las Redes de Pares</a:t>
            </a:r>
            <a:endParaRPr u="sng"/>
          </a:p>
        </p:txBody>
      </p:sp>
      <p:sp>
        <p:nvSpPr>
          <p:cNvPr id="277" name="Google Shape;277;p36"/>
          <p:cNvSpPr txBox="1"/>
          <p:nvPr>
            <p:ph idx="1" type="body"/>
          </p:nvPr>
        </p:nvSpPr>
        <p:spPr>
          <a:xfrm>
            <a:off x="5080421" y="1088275"/>
            <a:ext cx="3025500" cy="8763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SzPts val="4350"/>
              <a:buNone/>
            </a:pPr>
            <a:r>
              <a:rPr b="1" lang="en-US" sz="3000" u="sng">
                <a:solidFill>
                  <a:srgbClr val="0070C0"/>
                </a:solidFill>
              </a:rPr>
              <a:t>Tráfico generado</a:t>
            </a:r>
            <a:endParaRPr/>
          </a:p>
          <a:p>
            <a:pPr indent="0" lvl="0" marL="0" rtl="0" algn="l">
              <a:spcBef>
                <a:spcPts val="1080"/>
              </a:spcBef>
              <a:spcAft>
                <a:spcPts val="0"/>
              </a:spcAft>
              <a:buSzPts val="3480"/>
              <a:buNone/>
            </a:pPr>
            <a:r>
              <a:t/>
            </a:r>
            <a:endParaRPr>
              <a:solidFill>
                <a:srgbClr val="0070C0"/>
              </a:solidFill>
            </a:endParaRPr>
          </a:p>
        </p:txBody>
      </p:sp>
      <p:pic>
        <p:nvPicPr>
          <p:cNvPr id="278" name="Google Shape;278;p36"/>
          <p:cNvPicPr preferRelativeResize="0"/>
          <p:nvPr/>
        </p:nvPicPr>
        <p:blipFill>
          <a:blip r:embed="rId3">
            <a:alphaModFix/>
          </a:blip>
          <a:stretch>
            <a:fillRect/>
          </a:stretch>
        </p:blipFill>
        <p:spPr>
          <a:xfrm>
            <a:off x="2580875" y="1800850"/>
            <a:ext cx="7858138" cy="4133850"/>
          </a:xfrm>
          <a:prstGeom prst="rect">
            <a:avLst/>
          </a:prstGeom>
          <a:noFill/>
          <a:ln>
            <a:noFill/>
          </a:ln>
        </p:spPr>
      </p:pic>
      <p:sp>
        <p:nvSpPr>
          <p:cNvPr id="279" name="Google Shape;279;p36"/>
          <p:cNvSpPr txBox="1"/>
          <p:nvPr>
            <p:ph idx="1" type="body"/>
          </p:nvPr>
        </p:nvSpPr>
        <p:spPr>
          <a:xfrm>
            <a:off x="1710248" y="6097650"/>
            <a:ext cx="9932400" cy="8763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SzPts val="4350"/>
              <a:buNone/>
            </a:pPr>
            <a:r>
              <a:rPr b="1" lang="en-US" sz="1800" u="sng">
                <a:solidFill>
                  <a:srgbClr val="0070C0"/>
                </a:solidFill>
              </a:rPr>
              <a:t>https://www.sandvine.com/hubfs/downloads/phenomena/2018-phenomena-report.pdf</a:t>
            </a:r>
            <a:endParaRPr sz="1800"/>
          </a:p>
          <a:p>
            <a:pPr indent="0" lvl="0" marL="0" rtl="0" algn="l">
              <a:spcBef>
                <a:spcPts val="1080"/>
              </a:spcBef>
              <a:spcAft>
                <a:spcPts val="0"/>
              </a:spcAft>
              <a:buSzPts val="3480"/>
              <a:buNone/>
            </a:pPr>
            <a:r>
              <a:t/>
            </a:r>
            <a:endParaRPr>
              <a:solidFill>
                <a:srgbClr val="0070C0"/>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3" name="Shape 283"/>
        <p:cNvGrpSpPr/>
        <p:nvPr/>
      </p:nvGrpSpPr>
      <p:grpSpPr>
        <a:xfrm>
          <a:off x="0" y="0"/>
          <a:ext cx="0" cy="0"/>
          <a:chOff x="0" y="0"/>
          <a:chExt cx="0" cy="0"/>
        </a:xfrm>
      </p:grpSpPr>
      <p:sp>
        <p:nvSpPr>
          <p:cNvPr id="284" name="Google Shape;284;p37"/>
          <p:cNvSpPr txBox="1"/>
          <p:nvPr>
            <p:ph type="title"/>
          </p:nvPr>
        </p:nvSpPr>
        <p:spPr>
          <a:xfrm>
            <a:off x="1458098" y="-257427"/>
            <a:ext cx="10734000" cy="17526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000"/>
              <a:buFont typeface="Corbel"/>
              <a:buNone/>
            </a:pPr>
            <a:r>
              <a:rPr b="1" lang="en-US" u="sng"/>
              <a:t>Aspectos más destacados de las Redes de Pares</a:t>
            </a:r>
            <a:endParaRPr u="sng"/>
          </a:p>
        </p:txBody>
      </p:sp>
      <p:sp>
        <p:nvSpPr>
          <p:cNvPr id="285" name="Google Shape;285;p37"/>
          <p:cNvSpPr txBox="1"/>
          <p:nvPr>
            <p:ph idx="1" type="body"/>
          </p:nvPr>
        </p:nvSpPr>
        <p:spPr>
          <a:xfrm>
            <a:off x="5080421" y="1088275"/>
            <a:ext cx="3025500" cy="8763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SzPts val="4350"/>
              <a:buNone/>
            </a:pPr>
            <a:r>
              <a:rPr b="1" lang="en-US" sz="3000" u="sng">
                <a:solidFill>
                  <a:srgbClr val="0070C0"/>
                </a:solidFill>
              </a:rPr>
              <a:t>Tráfico generado</a:t>
            </a:r>
            <a:endParaRPr/>
          </a:p>
          <a:p>
            <a:pPr indent="0" lvl="0" marL="0" rtl="0" algn="l">
              <a:spcBef>
                <a:spcPts val="1080"/>
              </a:spcBef>
              <a:spcAft>
                <a:spcPts val="0"/>
              </a:spcAft>
              <a:buSzPts val="3480"/>
              <a:buNone/>
            </a:pPr>
            <a:r>
              <a:t/>
            </a:r>
            <a:endParaRPr>
              <a:solidFill>
                <a:srgbClr val="0070C0"/>
              </a:solidFill>
            </a:endParaRPr>
          </a:p>
        </p:txBody>
      </p:sp>
      <p:sp>
        <p:nvSpPr>
          <p:cNvPr id="286" name="Google Shape;286;p37"/>
          <p:cNvSpPr txBox="1"/>
          <p:nvPr>
            <p:ph idx="1" type="body"/>
          </p:nvPr>
        </p:nvSpPr>
        <p:spPr>
          <a:xfrm>
            <a:off x="1710248" y="6097650"/>
            <a:ext cx="9932400" cy="8763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SzPts val="4350"/>
              <a:buNone/>
            </a:pPr>
            <a:r>
              <a:rPr b="1" lang="en-US" sz="1800" u="sng">
                <a:solidFill>
                  <a:srgbClr val="0070C0"/>
                </a:solidFill>
              </a:rPr>
              <a:t>https://www.sandvine.com/hubfs/downloads/phenomena/2018-phenomena-report.pdf</a:t>
            </a:r>
            <a:endParaRPr sz="1800"/>
          </a:p>
          <a:p>
            <a:pPr indent="0" lvl="0" marL="0" rtl="0" algn="l">
              <a:spcBef>
                <a:spcPts val="1080"/>
              </a:spcBef>
              <a:spcAft>
                <a:spcPts val="0"/>
              </a:spcAft>
              <a:buSzPts val="3480"/>
              <a:buNone/>
            </a:pPr>
            <a:r>
              <a:t/>
            </a:r>
            <a:endParaRPr>
              <a:solidFill>
                <a:srgbClr val="0070C0"/>
              </a:solidFill>
            </a:endParaRPr>
          </a:p>
        </p:txBody>
      </p:sp>
      <p:pic>
        <p:nvPicPr>
          <p:cNvPr id="287" name="Google Shape;287;p37"/>
          <p:cNvPicPr preferRelativeResize="0"/>
          <p:nvPr/>
        </p:nvPicPr>
        <p:blipFill>
          <a:blip r:embed="rId3">
            <a:alphaModFix/>
          </a:blip>
          <a:stretch>
            <a:fillRect/>
          </a:stretch>
        </p:blipFill>
        <p:spPr>
          <a:xfrm>
            <a:off x="2882725" y="1753150"/>
            <a:ext cx="7420902" cy="421460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7" name="Shape 147"/>
        <p:cNvGrpSpPr/>
        <p:nvPr/>
      </p:nvGrpSpPr>
      <p:grpSpPr>
        <a:xfrm>
          <a:off x="0" y="0"/>
          <a:ext cx="0" cy="0"/>
          <a:chOff x="0" y="0"/>
          <a:chExt cx="0" cy="0"/>
        </a:xfrm>
      </p:grpSpPr>
      <p:sp>
        <p:nvSpPr>
          <p:cNvPr id="148" name="Google Shape;148;p20"/>
          <p:cNvSpPr txBox="1"/>
          <p:nvPr>
            <p:ph type="ctrTitle"/>
          </p:nvPr>
        </p:nvSpPr>
        <p:spPr>
          <a:xfrm>
            <a:off x="3524393" y="3184375"/>
            <a:ext cx="8574622" cy="2616199"/>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6000"/>
              <a:buFont typeface="Corbel"/>
              <a:buNone/>
            </a:pPr>
            <a:r>
              <a:rPr b="1" lang="en-US"/>
              <a:t>Redes de Pares</a:t>
            </a:r>
            <a:endParaRPr b="1"/>
          </a:p>
        </p:txBody>
      </p:sp>
      <p:sp>
        <p:nvSpPr>
          <p:cNvPr id="149" name="Google Shape;149;p20"/>
          <p:cNvSpPr txBox="1"/>
          <p:nvPr>
            <p:ph idx="1" type="subTitle"/>
          </p:nvPr>
        </p:nvSpPr>
        <p:spPr>
          <a:xfrm>
            <a:off x="5111370" y="5800574"/>
            <a:ext cx="6987645" cy="1388534"/>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SzPts val="3045"/>
              <a:buNone/>
            </a:pPr>
            <a:r>
              <a:rPr b="1" lang="en-US"/>
              <a:t>Sistemas Distribuidos y Programación Paralela</a:t>
            </a:r>
            <a:endParaRPr/>
          </a:p>
          <a:p>
            <a:pPr indent="0" lvl="0" marL="0" rtl="0" algn="r">
              <a:spcBef>
                <a:spcPts val="1020"/>
              </a:spcBef>
              <a:spcAft>
                <a:spcPts val="0"/>
              </a:spcAft>
              <a:buSzPts val="3045"/>
              <a:buNone/>
            </a:pPr>
            <a:r>
              <a:rPr lang="en-US"/>
              <a:t>Curso 2019 – Universidad Nacional de Luján</a:t>
            </a:r>
            <a:endParaRPr/>
          </a:p>
        </p:txBody>
      </p:sp>
      <p:pic>
        <p:nvPicPr>
          <p:cNvPr descr="http://fotos02.farodevigo.es/mmp/2014/04/10/646x260/p2p.jpg" id="150" name="Google Shape;150;p20"/>
          <p:cNvPicPr preferRelativeResize="0"/>
          <p:nvPr/>
        </p:nvPicPr>
        <p:blipFill rotWithShape="1">
          <a:blip r:embed="rId3">
            <a:alphaModFix/>
          </a:blip>
          <a:srcRect b="0" l="0" r="0" t="0"/>
          <a:stretch/>
        </p:blipFill>
        <p:spPr>
          <a:xfrm>
            <a:off x="3690257" y="-8466"/>
            <a:ext cx="8501743" cy="4922063"/>
          </a:xfrm>
          <a:prstGeom prst="rect">
            <a:avLst/>
          </a:prstGeom>
          <a:noFill/>
          <a:ln>
            <a:noFill/>
          </a:ln>
        </p:spPr>
      </p:pic>
      <p:pic>
        <p:nvPicPr>
          <p:cNvPr descr="http://www.thinkfuture.es/wp-content/uploads/2012/01/bittorrent_logo.png" id="151" name="Google Shape;151;p20"/>
          <p:cNvPicPr preferRelativeResize="0"/>
          <p:nvPr/>
        </p:nvPicPr>
        <p:blipFill rotWithShape="1">
          <a:blip r:embed="rId4">
            <a:alphaModFix/>
          </a:blip>
          <a:srcRect b="0" l="0" r="0" t="0"/>
          <a:stretch/>
        </p:blipFill>
        <p:spPr>
          <a:xfrm>
            <a:off x="320576" y="4913597"/>
            <a:ext cx="1944403" cy="1944403"/>
          </a:xfrm>
          <a:prstGeom prst="rect">
            <a:avLst/>
          </a:prstGeom>
          <a:noFill/>
          <a:ln>
            <a:noFill/>
          </a:ln>
        </p:spPr>
      </p:pic>
      <p:pic>
        <p:nvPicPr>
          <p:cNvPr descr="https://gratis4all.files.wordpress.com/2008/03/limewire-4166.png" id="152" name="Google Shape;152;p20"/>
          <p:cNvPicPr preferRelativeResize="0"/>
          <p:nvPr/>
        </p:nvPicPr>
        <p:blipFill rotWithShape="1">
          <a:blip r:embed="rId5">
            <a:alphaModFix/>
          </a:blip>
          <a:srcRect b="0" l="0" r="0" t="0"/>
          <a:stretch/>
        </p:blipFill>
        <p:spPr>
          <a:xfrm>
            <a:off x="-74768" y="3580715"/>
            <a:ext cx="1585161" cy="1585161"/>
          </a:xfrm>
          <a:prstGeom prst="rect">
            <a:avLst/>
          </a:prstGeom>
          <a:noFill/>
          <a:ln>
            <a:noFill/>
          </a:ln>
        </p:spPr>
      </p:pic>
      <p:pic>
        <p:nvPicPr>
          <p:cNvPr descr="http://trabajosinformatica4eso.wikispaces.com/file/view/BitComet-logo.png/236197424/188x193/BitComet-logo.png" id="153" name="Google Shape;153;p20"/>
          <p:cNvPicPr preferRelativeResize="0"/>
          <p:nvPr/>
        </p:nvPicPr>
        <p:blipFill rotWithShape="1">
          <a:blip r:embed="rId6">
            <a:alphaModFix/>
          </a:blip>
          <a:srcRect b="0" l="0" r="0" t="0"/>
          <a:stretch/>
        </p:blipFill>
        <p:spPr>
          <a:xfrm>
            <a:off x="0" y="2895967"/>
            <a:ext cx="877456" cy="900793"/>
          </a:xfrm>
          <a:prstGeom prst="rect">
            <a:avLst/>
          </a:prstGeom>
          <a:noFill/>
          <a:ln>
            <a:noFill/>
          </a:ln>
        </p:spPr>
      </p:pic>
      <p:pic>
        <p:nvPicPr>
          <p:cNvPr descr="http://icons.iconarchive.com/icons/benjigarner/glassy-software/256/Azureus-icon.png" id="154" name="Google Shape;154;p20"/>
          <p:cNvPicPr preferRelativeResize="0"/>
          <p:nvPr/>
        </p:nvPicPr>
        <p:blipFill rotWithShape="1">
          <a:blip r:embed="rId7">
            <a:alphaModFix/>
          </a:blip>
          <a:srcRect b="0" l="0" r="0" t="0"/>
          <a:stretch/>
        </p:blipFill>
        <p:spPr>
          <a:xfrm>
            <a:off x="0" y="75748"/>
            <a:ext cx="1038154" cy="1038154"/>
          </a:xfrm>
          <a:prstGeom prst="rect">
            <a:avLst/>
          </a:prstGeom>
          <a:noFill/>
          <a:ln>
            <a:noFill/>
          </a:ln>
        </p:spPr>
      </p:pic>
      <p:pic>
        <p:nvPicPr>
          <p:cNvPr descr="http://upload.wikimedia.org/wikipedia/tr/2/23/BearShare_logo.png" id="155" name="Google Shape;155;p20"/>
          <p:cNvPicPr preferRelativeResize="0"/>
          <p:nvPr/>
        </p:nvPicPr>
        <p:blipFill rotWithShape="1">
          <a:blip r:embed="rId8">
            <a:alphaModFix/>
          </a:blip>
          <a:srcRect b="0" l="0" r="0" t="0"/>
          <a:stretch/>
        </p:blipFill>
        <p:spPr>
          <a:xfrm>
            <a:off x="67902" y="1221708"/>
            <a:ext cx="666883" cy="666883"/>
          </a:xfrm>
          <a:prstGeom prst="rect">
            <a:avLst/>
          </a:prstGeom>
          <a:noFill/>
          <a:ln>
            <a:noFill/>
          </a:ln>
        </p:spPr>
      </p:pic>
      <p:pic>
        <p:nvPicPr>
          <p:cNvPr descr="http://i1041.photobucket.com/albums/b414/santiagotaylor/ares.png" id="156" name="Google Shape;156;p20"/>
          <p:cNvPicPr preferRelativeResize="0"/>
          <p:nvPr/>
        </p:nvPicPr>
        <p:blipFill rotWithShape="1">
          <a:blip r:embed="rId9">
            <a:alphaModFix/>
          </a:blip>
          <a:srcRect b="0" l="0" r="0" t="0"/>
          <a:stretch/>
        </p:blipFill>
        <p:spPr>
          <a:xfrm>
            <a:off x="0" y="2179180"/>
            <a:ext cx="551303" cy="535207"/>
          </a:xfrm>
          <a:prstGeom prst="rect">
            <a:avLst/>
          </a:prstGeom>
          <a:noFill/>
          <a:ln>
            <a:noFill/>
          </a:ln>
        </p:spPr>
      </p:pic>
      <p:pic>
        <p:nvPicPr>
          <p:cNvPr descr="http://rocketdock.com/images/screenshots/pptv.png" id="157" name="Google Shape;157;p20"/>
          <p:cNvPicPr preferRelativeResize="0"/>
          <p:nvPr/>
        </p:nvPicPr>
        <p:blipFill rotWithShape="1">
          <a:blip r:embed="rId10">
            <a:alphaModFix/>
          </a:blip>
          <a:srcRect b="0" l="0" r="0" t="0"/>
          <a:stretch/>
        </p:blipFill>
        <p:spPr>
          <a:xfrm>
            <a:off x="1738708" y="1416308"/>
            <a:ext cx="1768067" cy="1768067"/>
          </a:xfrm>
          <a:prstGeom prst="rect">
            <a:avLst/>
          </a:prstGeom>
          <a:noFill/>
          <a:ln>
            <a:noFill/>
          </a:ln>
        </p:spPr>
      </p:pic>
      <p:pic>
        <p:nvPicPr>
          <p:cNvPr descr="http://static1.squarespace.com/static/530e5705e4b0576b4fd5b6b1/t/5316646ce4b01676f16f399c/1393976456127/bitcoin-logo-plain.png" id="158" name="Google Shape;158;p20"/>
          <p:cNvPicPr preferRelativeResize="0"/>
          <p:nvPr/>
        </p:nvPicPr>
        <p:blipFill rotWithShape="1">
          <a:blip r:embed="rId11">
            <a:alphaModFix/>
          </a:blip>
          <a:srcRect b="0" l="0" r="0" t="0"/>
          <a:stretch/>
        </p:blipFill>
        <p:spPr>
          <a:xfrm>
            <a:off x="2185915" y="13708"/>
            <a:ext cx="1162234" cy="1162234"/>
          </a:xfrm>
          <a:prstGeom prst="rect">
            <a:avLst/>
          </a:prstGeom>
          <a:noFill/>
          <a:ln>
            <a:noFill/>
          </a:ln>
        </p:spPr>
      </p:pic>
      <p:pic>
        <p:nvPicPr>
          <p:cNvPr descr="http://3.bp.blogspot.com/-l7fLTEjxeA0/UKBOfMeRdOI/AAAAAAAAA3A/sjfj2kgrvsU/s1600/Octoshape+logo+red+001.png" id="159" name="Google Shape;159;p20"/>
          <p:cNvPicPr preferRelativeResize="0"/>
          <p:nvPr/>
        </p:nvPicPr>
        <p:blipFill rotWithShape="1">
          <a:blip r:embed="rId12">
            <a:alphaModFix/>
          </a:blip>
          <a:srcRect b="0" l="0" r="0" t="0"/>
          <a:stretch/>
        </p:blipFill>
        <p:spPr>
          <a:xfrm>
            <a:off x="4435212" y="5070022"/>
            <a:ext cx="2428680" cy="730552"/>
          </a:xfrm>
          <a:prstGeom prst="rect">
            <a:avLst/>
          </a:prstGeom>
          <a:noFill/>
          <a:ln>
            <a:noFill/>
          </a:ln>
        </p:spPr>
      </p:pic>
      <p:pic>
        <p:nvPicPr>
          <p:cNvPr descr="http://tuxlink.files.wordpress.com/2007/12/frostwire.png" id="160" name="Google Shape;160;p20"/>
          <p:cNvPicPr preferRelativeResize="0"/>
          <p:nvPr/>
        </p:nvPicPr>
        <p:blipFill rotWithShape="1">
          <a:blip r:embed="rId13">
            <a:alphaModFix/>
          </a:blip>
          <a:srcRect b="0" l="0" r="0" t="0"/>
          <a:stretch/>
        </p:blipFill>
        <p:spPr>
          <a:xfrm>
            <a:off x="5293794" y="5707683"/>
            <a:ext cx="1077727" cy="1077728"/>
          </a:xfrm>
          <a:prstGeom prst="rect">
            <a:avLst/>
          </a:prstGeom>
          <a:noFill/>
          <a:ln>
            <a:noFill/>
          </a:ln>
        </p:spPr>
      </p:pic>
      <p:pic>
        <p:nvPicPr>
          <p:cNvPr descr="http://icons.iconarchive.com/icons/benjigarner/glassy-software/256/eMule-simple-icon.png" id="161" name="Google Shape;161;p20"/>
          <p:cNvPicPr preferRelativeResize="0"/>
          <p:nvPr/>
        </p:nvPicPr>
        <p:blipFill rotWithShape="1">
          <a:blip r:embed="rId14">
            <a:alphaModFix/>
          </a:blip>
          <a:srcRect b="0" l="0" r="0" t="0"/>
          <a:stretch/>
        </p:blipFill>
        <p:spPr>
          <a:xfrm>
            <a:off x="2371645" y="3126231"/>
            <a:ext cx="1341058" cy="1341058"/>
          </a:xfrm>
          <a:prstGeom prst="rect">
            <a:avLst/>
          </a:prstGeom>
          <a:noFill/>
          <a:ln>
            <a:noFill/>
          </a:ln>
        </p:spPr>
      </p:pic>
      <p:pic>
        <p:nvPicPr>
          <p:cNvPr descr="http://icons.iconarchive.com/icons/hopstarter/puck/256/Kazaa-Media-Desktop-icon.png" id="162" name="Google Shape;162;p20"/>
          <p:cNvPicPr preferRelativeResize="0"/>
          <p:nvPr/>
        </p:nvPicPr>
        <p:blipFill rotWithShape="1">
          <a:blip r:embed="rId15">
            <a:alphaModFix/>
          </a:blip>
          <a:srcRect b="0" l="0" r="0" t="0"/>
          <a:stretch/>
        </p:blipFill>
        <p:spPr>
          <a:xfrm>
            <a:off x="3672639" y="2494867"/>
            <a:ext cx="2438400" cy="2438400"/>
          </a:xfrm>
          <a:prstGeom prst="rect">
            <a:avLst/>
          </a:prstGeom>
          <a:noFill/>
          <a:ln>
            <a:noFill/>
          </a:ln>
        </p:spPr>
      </p:pic>
      <p:pic>
        <p:nvPicPr>
          <p:cNvPr id="163" name="Google Shape;163;p20"/>
          <p:cNvPicPr preferRelativeResize="0"/>
          <p:nvPr/>
        </p:nvPicPr>
        <p:blipFill rotWithShape="1">
          <a:blip r:embed="rId16">
            <a:alphaModFix/>
          </a:blip>
          <a:srcRect b="0" l="0" r="0" t="0"/>
          <a:stretch/>
        </p:blipFill>
        <p:spPr>
          <a:xfrm>
            <a:off x="4728475" y="-367723"/>
            <a:ext cx="2179229" cy="2224929"/>
          </a:xfrm>
          <a:prstGeom prst="rect">
            <a:avLst/>
          </a:prstGeom>
          <a:noFill/>
          <a:ln>
            <a:noFill/>
          </a:ln>
        </p:spPr>
      </p:pic>
      <p:pic>
        <p:nvPicPr>
          <p:cNvPr id="164" name="Google Shape;164;p20"/>
          <p:cNvPicPr preferRelativeResize="0"/>
          <p:nvPr/>
        </p:nvPicPr>
        <p:blipFill rotWithShape="1">
          <a:blip r:embed="rId17">
            <a:alphaModFix/>
          </a:blip>
          <a:srcRect b="0" l="0" r="0" t="0"/>
          <a:stretch/>
        </p:blipFill>
        <p:spPr>
          <a:xfrm>
            <a:off x="9944100" y="295186"/>
            <a:ext cx="2319019" cy="2319019"/>
          </a:xfrm>
          <a:prstGeom prst="rect">
            <a:avLst/>
          </a:prstGeom>
          <a:noFill/>
          <a:ln>
            <a:noFill/>
          </a:ln>
        </p:spPr>
      </p:pic>
      <p:pic>
        <p:nvPicPr>
          <p:cNvPr id="165" name="Google Shape;165;p20"/>
          <p:cNvPicPr preferRelativeResize="0"/>
          <p:nvPr/>
        </p:nvPicPr>
        <p:blipFill rotWithShape="1">
          <a:blip r:embed="rId18">
            <a:alphaModFix/>
          </a:blip>
          <a:srcRect b="0" l="0" r="0" t="0"/>
          <a:stretch/>
        </p:blipFill>
        <p:spPr>
          <a:xfrm>
            <a:off x="10392603" y="3621112"/>
            <a:ext cx="1422011" cy="1422011"/>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1" name="Shape 291"/>
        <p:cNvGrpSpPr/>
        <p:nvPr/>
      </p:nvGrpSpPr>
      <p:grpSpPr>
        <a:xfrm>
          <a:off x="0" y="0"/>
          <a:ext cx="0" cy="0"/>
          <a:chOff x="0" y="0"/>
          <a:chExt cx="0" cy="0"/>
        </a:xfrm>
      </p:grpSpPr>
      <p:sp>
        <p:nvSpPr>
          <p:cNvPr id="292" name="Google Shape;292;p38"/>
          <p:cNvSpPr txBox="1"/>
          <p:nvPr>
            <p:ph type="title"/>
          </p:nvPr>
        </p:nvSpPr>
        <p:spPr>
          <a:xfrm>
            <a:off x="1550214" y="0"/>
            <a:ext cx="10018713" cy="88968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000"/>
              <a:buFont typeface="Corbel"/>
              <a:buNone/>
            </a:pPr>
            <a:r>
              <a:rPr b="1" lang="en-US" u="sng"/>
              <a:t>Temario</a:t>
            </a:r>
            <a:endParaRPr b="1" u="sng"/>
          </a:p>
        </p:txBody>
      </p:sp>
      <p:sp>
        <p:nvSpPr>
          <p:cNvPr id="293" name="Google Shape;293;p38"/>
          <p:cNvSpPr txBox="1"/>
          <p:nvPr>
            <p:ph idx="1" type="body"/>
          </p:nvPr>
        </p:nvSpPr>
        <p:spPr>
          <a:xfrm>
            <a:off x="1484310" y="1013255"/>
            <a:ext cx="10018713" cy="4777946"/>
          </a:xfrm>
          <a:prstGeom prst="rect">
            <a:avLst/>
          </a:prstGeom>
          <a:noFill/>
          <a:ln>
            <a:noFill/>
          </a:ln>
        </p:spPr>
        <p:txBody>
          <a:bodyPr anchorCtr="0" anchor="ctr" bIns="45700" lIns="91425" spcFirstLastPara="1" rIns="91425" wrap="square" tIns="45700">
            <a:noAutofit/>
          </a:bodyPr>
          <a:lstStyle/>
          <a:p>
            <a:pPr indent="-285750" lvl="0" marL="285750" rtl="0" algn="l">
              <a:spcBef>
                <a:spcPts val="0"/>
              </a:spcBef>
              <a:spcAft>
                <a:spcPts val="0"/>
              </a:spcAft>
              <a:buSzPts val="3480"/>
              <a:buChar char="•"/>
            </a:pPr>
            <a:r>
              <a:rPr b="1" lang="en-US" u="sng"/>
              <a:t>Se explicarán conceptos destacados de:</a:t>
            </a:r>
            <a:endParaRPr/>
          </a:p>
          <a:p>
            <a:pPr indent="-285750" lvl="1" marL="742950" rtl="0" algn="l">
              <a:spcBef>
                <a:spcPts val="1000"/>
              </a:spcBef>
              <a:spcAft>
                <a:spcPts val="0"/>
              </a:spcAft>
              <a:buSzPts val="2900"/>
              <a:buChar char="•"/>
            </a:pPr>
            <a:r>
              <a:rPr lang="en-US">
                <a:solidFill>
                  <a:srgbClr val="979D9F"/>
                </a:solidFill>
              </a:rPr>
              <a:t>Redes de Pares</a:t>
            </a:r>
            <a:endParaRPr/>
          </a:p>
          <a:p>
            <a:pPr indent="-285750" lvl="1" marL="742950" rtl="0" algn="l">
              <a:spcBef>
                <a:spcPts val="1000"/>
              </a:spcBef>
              <a:spcAft>
                <a:spcPts val="0"/>
              </a:spcAft>
              <a:buSzPts val="2900"/>
              <a:buChar char="•"/>
            </a:pPr>
            <a:r>
              <a:rPr b="1" lang="en-US"/>
              <a:t>Red Gnutella (v O.4 y v O.6) </a:t>
            </a:r>
            <a:endParaRPr/>
          </a:p>
          <a:p>
            <a:pPr indent="-285750" lvl="1" marL="742950" rtl="0" algn="l">
              <a:spcBef>
                <a:spcPts val="1000"/>
              </a:spcBef>
              <a:spcAft>
                <a:spcPts val="0"/>
              </a:spcAft>
              <a:buSzPts val="2900"/>
              <a:buChar char="•"/>
            </a:pPr>
            <a:r>
              <a:rPr lang="en-US">
                <a:solidFill>
                  <a:srgbClr val="A5A5A5"/>
                </a:solidFill>
              </a:rPr>
              <a:t>Bittorrent</a:t>
            </a:r>
            <a:endParaRPr>
              <a:solidFill>
                <a:srgbClr val="A5A5A5"/>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7" name="Shape 297"/>
        <p:cNvGrpSpPr/>
        <p:nvPr/>
      </p:nvGrpSpPr>
      <p:grpSpPr>
        <a:xfrm>
          <a:off x="0" y="0"/>
          <a:ext cx="0" cy="0"/>
          <a:chOff x="0" y="0"/>
          <a:chExt cx="0" cy="0"/>
        </a:xfrm>
      </p:grpSpPr>
      <p:sp>
        <p:nvSpPr>
          <p:cNvPr id="298" name="Google Shape;298;p39"/>
          <p:cNvSpPr txBox="1"/>
          <p:nvPr>
            <p:ph type="title"/>
          </p:nvPr>
        </p:nvSpPr>
        <p:spPr>
          <a:xfrm>
            <a:off x="1458098" y="-39127"/>
            <a:ext cx="10734000" cy="17526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000"/>
              <a:buFont typeface="Corbel"/>
              <a:buNone/>
            </a:pPr>
            <a:r>
              <a:rPr b="1" lang="en-US" u="sng"/>
              <a:t>Aspectos más destacados sobre red Gnutella </a:t>
            </a:r>
            <a:br>
              <a:rPr b="1" lang="en-US" u="sng"/>
            </a:br>
            <a:r>
              <a:rPr b="1" lang="en-US" u="sng"/>
              <a:t>(v O.4 y v O.6) </a:t>
            </a:r>
            <a:endParaRPr/>
          </a:p>
        </p:txBody>
      </p:sp>
      <p:sp>
        <p:nvSpPr>
          <p:cNvPr id="299" name="Google Shape;299;p39"/>
          <p:cNvSpPr txBox="1"/>
          <p:nvPr>
            <p:ph idx="1" type="body"/>
          </p:nvPr>
        </p:nvSpPr>
        <p:spPr>
          <a:xfrm>
            <a:off x="1894673" y="1713471"/>
            <a:ext cx="8709600" cy="4701000"/>
          </a:xfrm>
          <a:prstGeom prst="rect">
            <a:avLst/>
          </a:prstGeom>
          <a:noFill/>
          <a:ln>
            <a:noFill/>
          </a:ln>
        </p:spPr>
        <p:txBody>
          <a:bodyPr anchorCtr="0" anchor="ctr" bIns="45700" lIns="91425" spcFirstLastPara="1" rIns="91425" wrap="square" tIns="45700">
            <a:noAutofit/>
          </a:bodyPr>
          <a:lstStyle/>
          <a:p>
            <a:pPr indent="-285750" lvl="0" marL="285750" rtl="0" algn="l">
              <a:spcBef>
                <a:spcPts val="0"/>
              </a:spcBef>
              <a:spcAft>
                <a:spcPts val="0"/>
              </a:spcAft>
              <a:buSzPts val="4350"/>
              <a:buChar char="•"/>
            </a:pPr>
            <a:r>
              <a:rPr lang="en-US" sz="3000">
                <a:solidFill>
                  <a:srgbClr val="002060"/>
                </a:solidFill>
              </a:rPr>
              <a:t>Descripción del protocolo (v0.4)</a:t>
            </a:r>
            <a:endParaRPr sz="3000">
              <a:solidFill>
                <a:srgbClr val="002060"/>
              </a:solidFill>
            </a:endParaRPr>
          </a:p>
          <a:p>
            <a:pPr indent="-285750" lvl="0" marL="285750" rtl="0" algn="l">
              <a:spcBef>
                <a:spcPts val="1200"/>
              </a:spcBef>
              <a:spcAft>
                <a:spcPts val="0"/>
              </a:spcAft>
              <a:buSzPts val="4350"/>
              <a:buChar char="•"/>
            </a:pPr>
            <a:r>
              <a:rPr lang="en-US" sz="3000">
                <a:solidFill>
                  <a:srgbClr val="002060"/>
                </a:solidFill>
              </a:rPr>
              <a:t>Mensajes permitidos en la red</a:t>
            </a:r>
            <a:endParaRPr/>
          </a:p>
          <a:p>
            <a:pPr indent="-285750" lvl="0" marL="285750" rtl="0" algn="l">
              <a:spcBef>
                <a:spcPts val="1200"/>
              </a:spcBef>
              <a:spcAft>
                <a:spcPts val="0"/>
              </a:spcAft>
              <a:buSzPts val="4350"/>
              <a:buChar char="•"/>
            </a:pPr>
            <a:r>
              <a:rPr lang="en-US" sz="3000">
                <a:solidFill>
                  <a:srgbClr val="002060"/>
                </a:solidFill>
              </a:rPr>
              <a:t>Descarga de archivos</a:t>
            </a:r>
            <a:endParaRPr sz="3000">
              <a:solidFill>
                <a:srgbClr val="002060"/>
              </a:solidFill>
            </a:endParaRPr>
          </a:p>
          <a:p>
            <a:pPr indent="-285750" lvl="0" marL="285750" rtl="0" algn="l">
              <a:spcBef>
                <a:spcPts val="1200"/>
              </a:spcBef>
              <a:spcAft>
                <a:spcPts val="0"/>
              </a:spcAft>
              <a:buSzPts val="4350"/>
              <a:buChar char="•"/>
            </a:pPr>
            <a:r>
              <a:rPr lang="en-US" sz="3000">
                <a:solidFill>
                  <a:srgbClr val="002060"/>
                </a:solidFill>
              </a:rPr>
              <a:t>Búsquedas y ruteo de Mensajes</a:t>
            </a:r>
            <a:endParaRPr/>
          </a:p>
          <a:p>
            <a:pPr indent="-285750" lvl="0" marL="285750" rtl="0" algn="l">
              <a:spcBef>
                <a:spcPts val="1200"/>
              </a:spcBef>
              <a:spcAft>
                <a:spcPts val="0"/>
              </a:spcAft>
              <a:buSzPts val="4350"/>
              <a:buChar char="•"/>
            </a:pPr>
            <a:r>
              <a:rPr lang="en-US" sz="3000">
                <a:solidFill>
                  <a:srgbClr val="002060"/>
                </a:solidFill>
              </a:rPr>
              <a:t>Problemas encontrados</a:t>
            </a:r>
            <a:endParaRPr/>
          </a:p>
          <a:p>
            <a:pPr indent="-285750" lvl="0" marL="285750" rtl="0" algn="l">
              <a:spcBef>
                <a:spcPts val="1200"/>
              </a:spcBef>
              <a:spcAft>
                <a:spcPts val="0"/>
              </a:spcAft>
              <a:buSzPts val="4350"/>
              <a:buChar char="•"/>
            </a:pPr>
            <a:r>
              <a:rPr lang="en-US" sz="3000">
                <a:solidFill>
                  <a:srgbClr val="002060"/>
                </a:solidFill>
              </a:rPr>
              <a:t>Mejoras Propuestas</a:t>
            </a:r>
            <a:endParaRPr sz="3000">
              <a:solidFill>
                <a:srgbClr val="002060"/>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3" name="Shape 303"/>
        <p:cNvGrpSpPr/>
        <p:nvPr/>
      </p:nvGrpSpPr>
      <p:grpSpPr>
        <a:xfrm>
          <a:off x="0" y="0"/>
          <a:ext cx="0" cy="0"/>
          <a:chOff x="0" y="0"/>
          <a:chExt cx="0" cy="0"/>
        </a:xfrm>
      </p:grpSpPr>
      <p:sp>
        <p:nvSpPr>
          <p:cNvPr id="304" name="Google Shape;304;p40"/>
          <p:cNvSpPr txBox="1"/>
          <p:nvPr>
            <p:ph type="title"/>
          </p:nvPr>
        </p:nvSpPr>
        <p:spPr>
          <a:xfrm>
            <a:off x="1458098" y="-39127"/>
            <a:ext cx="10733902" cy="1752599"/>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000"/>
              <a:buFont typeface="Corbel"/>
              <a:buNone/>
            </a:pPr>
            <a:r>
              <a:rPr b="1" lang="en-US" u="sng"/>
              <a:t>Aspectos más destacados sobre red Gnutella </a:t>
            </a:r>
            <a:br>
              <a:rPr b="1" lang="en-US" u="sng"/>
            </a:br>
            <a:r>
              <a:rPr b="1" lang="en-US" u="sng"/>
              <a:t>(v O.4 y v O.6) </a:t>
            </a:r>
            <a:endParaRPr/>
          </a:p>
        </p:txBody>
      </p:sp>
      <p:sp>
        <p:nvSpPr>
          <p:cNvPr id="305" name="Google Shape;305;p40"/>
          <p:cNvSpPr txBox="1"/>
          <p:nvPr>
            <p:ph idx="1" type="body"/>
          </p:nvPr>
        </p:nvSpPr>
        <p:spPr>
          <a:xfrm>
            <a:off x="1458098" y="1713471"/>
            <a:ext cx="11097842" cy="4878398"/>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SzPts val="3625"/>
              <a:buNone/>
            </a:pPr>
            <a:r>
              <a:rPr b="1" lang="en-US" sz="2500" u="sng">
                <a:solidFill>
                  <a:srgbClr val="FF0000"/>
                </a:solidFill>
              </a:rPr>
              <a:t>Descripción del Protocolo (0.4):</a:t>
            </a:r>
            <a:endParaRPr/>
          </a:p>
          <a:p>
            <a:pPr indent="-285750" lvl="1" marL="742950" rtl="0" algn="l">
              <a:spcBef>
                <a:spcPts val="1000"/>
              </a:spcBef>
              <a:spcAft>
                <a:spcPts val="0"/>
              </a:spcAft>
              <a:buSzPts val="2900"/>
              <a:buChar char="•"/>
            </a:pPr>
            <a:r>
              <a:rPr lang="en-US">
                <a:solidFill>
                  <a:srgbClr val="3F6622"/>
                </a:solidFill>
              </a:rPr>
              <a:t>Red de Pares</a:t>
            </a:r>
            <a:endParaRPr/>
          </a:p>
          <a:p>
            <a:pPr indent="-285750" lvl="1" marL="742950" rtl="0" algn="l">
              <a:spcBef>
                <a:spcPts val="1000"/>
              </a:spcBef>
              <a:spcAft>
                <a:spcPts val="0"/>
              </a:spcAft>
              <a:buSzPts val="2900"/>
              <a:buChar char="•"/>
            </a:pPr>
            <a:r>
              <a:rPr lang="en-US">
                <a:solidFill>
                  <a:srgbClr val="3F6622"/>
                </a:solidFill>
              </a:rPr>
              <a:t>Hostcaches / Ingreso de Nodos</a:t>
            </a:r>
            <a:endParaRPr/>
          </a:p>
          <a:p>
            <a:pPr indent="-285750" lvl="1" marL="742950" rtl="0" algn="l">
              <a:spcBef>
                <a:spcPts val="1000"/>
              </a:spcBef>
              <a:spcAft>
                <a:spcPts val="0"/>
              </a:spcAft>
              <a:buSzPts val="2900"/>
              <a:buChar char="•"/>
            </a:pPr>
            <a:r>
              <a:rPr lang="en-US">
                <a:solidFill>
                  <a:srgbClr val="3F6622"/>
                </a:solidFill>
              </a:rPr>
              <a:t>No requiere servidor centralizado (Completamente distribuido y descentralizado)</a:t>
            </a:r>
            <a:endParaRPr/>
          </a:p>
          <a:p>
            <a:pPr indent="-285750" lvl="1" marL="742950" rtl="0" algn="l">
              <a:spcBef>
                <a:spcPts val="1000"/>
              </a:spcBef>
              <a:spcAft>
                <a:spcPts val="0"/>
              </a:spcAft>
              <a:buSzPts val="2900"/>
              <a:buChar char="•"/>
            </a:pPr>
            <a:r>
              <a:rPr lang="en-US">
                <a:solidFill>
                  <a:srgbClr val="3F6622"/>
                </a:solidFill>
              </a:rPr>
              <a:t>Nodo igual a los demás</a:t>
            </a:r>
            <a:endParaRPr/>
          </a:p>
          <a:p>
            <a:pPr indent="-285750" lvl="1" marL="742950" rtl="0" algn="l">
              <a:spcBef>
                <a:spcPts val="1000"/>
              </a:spcBef>
              <a:spcAft>
                <a:spcPts val="0"/>
              </a:spcAft>
              <a:buSzPts val="2900"/>
              <a:buChar char="•"/>
            </a:pPr>
            <a:r>
              <a:rPr lang="en-US">
                <a:solidFill>
                  <a:srgbClr val="3F6622"/>
                </a:solidFill>
              </a:rPr>
              <a:t>Arquitectura Desestructurada</a:t>
            </a:r>
            <a:endParaRPr/>
          </a:p>
          <a:p>
            <a:pPr indent="-285750" lvl="1" marL="742950" rtl="0" algn="l">
              <a:spcBef>
                <a:spcPts val="1000"/>
              </a:spcBef>
              <a:spcAft>
                <a:spcPts val="0"/>
              </a:spcAft>
              <a:buSzPts val="2900"/>
              <a:buChar char="•"/>
            </a:pPr>
            <a:r>
              <a:rPr lang="en-US">
                <a:solidFill>
                  <a:srgbClr val="3F6622"/>
                </a:solidFill>
              </a:rPr>
              <a:t>Búsqueda basada en inundación</a:t>
            </a:r>
            <a:endParaRPr/>
          </a:p>
          <a:p>
            <a:pPr indent="-285750" lvl="1" marL="742950" rtl="0" algn="l">
              <a:spcBef>
                <a:spcPts val="1000"/>
              </a:spcBef>
              <a:spcAft>
                <a:spcPts val="0"/>
              </a:spcAft>
              <a:buSzPts val="2900"/>
              <a:buChar char="•"/>
            </a:pPr>
            <a:r>
              <a:rPr lang="en-US">
                <a:solidFill>
                  <a:srgbClr val="3F6622"/>
                </a:solidFill>
              </a:rPr>
              <a:t>Entornos dinámicos (mensajes)</a:t>
            </a:r>
            <a:endParaRPr/>
          </a:p>
          <a:p>
            <a:pPr indent="-285750" lvl="1" marL="742950" rtl="0" algn="l">
              <a:spcBef>
                <a:spcPts val="1000"/>
              </a:spcBef>
              <a:spcAft>
                <a:spcPts val="0"/>
              </a:spcAft>
              <a:buSzPts val="2900"/>
              <a:buChar char="•"/>
            </a:pPr>
            <a:r>
              <a:rPr lang="en-US">
                <a:solidFill>
                  <a:srgbClr val="3F6622"/>
                </a:solidFill>
              </a:rPr>
              <a:t>Anonimato</a:t>
            </a:r>
            <a:endParaRPr/>
          </a:p>
          <a:p>
            <a:pPr indent="0" lvl="0" marL="0" rtl="0" algn="l">
              <a:spcBef>
                <a:spcPts val="1000"/>
              </a:spcBef>
              <a:spcAft>
                <a:spcPts val="0"/>
              </a:spcAft>
              <a:buSzPts val="2900"/>
              <a:buNone/>
            </a:pPr>
            <a:r>
              <a:t/>
            </a:r>
            <a:endParaRPr sz="2000">
              <a:solidFill>
                <a:srgbClr val="3F6622"/>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9" name="Shape 309"/>
        <p:cNvGrpSpPr/>
        <p:nvPr/>
      </p:nvGrpSpPr>
      <p:grpSpPr>
        <a:xfrm>
          <a:off x="0" y="0"/>
          <a:ext cx="0" cy="0"/>
          <a:chOff x="0" y="0"/>
          <a:chExt cx="0" cy="0"/>
        </a:xfrm>
      </p:grpSpPr>
      <p:sp>
        <p:nvSpPr>
          <p:cNvPr id="310" name="Google Shape;310;p41"/>
          <p:cNvSpPr txBox="1"/>
          <p:nvPr>
            <p:ph type="title"/>
          </p:nvPr>
        </p:nvSpPr>
        <p:spPr>
          <a:xfrm>
            <a:off x="1458098" y="-39127"/>
            <a:ext cx="10733902" cy="1752599"/>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000"/>
              <a:buFont typeface="Corbel"/>
              <a:buNone/>
            </a:pPr>
            <a:r>
              <a:rPr b="1" lang="en-US" u="sng"/>
              <a:t>Aspectos más destacados sobre red Gnutella </a:t>
            </a:r>
            <a:br>
              <a:rPr b="1" lang="en-US" u="sng"/>
            </a:br>
            <a:r>
              <a:rPr b="1" lang="en-US" u="sng"/>
              <a:t>(v O.4 y v O.6) </a:t>
            </a:r>
            <a:endParaRPr/>
          </a:p>
        </p:txBody>
      </p:sp>
      <p:sp>
        <p:nvSpPr>
          <p:cNvPr id="311" name="Google Shape;311;p41"/>
          <p:cNvSpPr txBox="1"/>
          <p:nvPr>
            <p:ph idx="1" type="body"/>
          </p:nvPr>
        </p:nvSpPr>
        <p:spPr>
          <a:xfrm>
            <a:off x="968992" y="3316406"/>
            <a:ext cx="3725837" cy="600503"/>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SzPts val="2900"/>
              <a:buNone/>
            </a:pPr>
            <a:r>
              <a:rPr b="1" lang="en-US" sz="2000">
                <a:solidFill>
                  <a:srgbClr val="FF0000"/>
                </a:solidFill>
              </a:rPr>
              <a:t>    Mensajes permitidos en la red</a:t>
            </a:r>
            <a:endParaRPr/>
          </a:p>
          <a:p>
            <a:pPr indent="0" lvl="0" marL="0" rtl="0" algn="l">
              <a:spcBef>
                <a:spcPts val="1000"/>
              </a:spcBef>
              <a:spcAft>
                <a:spcPts val="0"/>
              </a:spcAft>
              <a:buSzPts val="2900"/>
              <a:buNone/>
            </a:pPr>
            <a:r>
              <a:t/>
            </a:r>
            <a:endParaRPr b="1" sz="2000">
              <a:solidFill>
                <a:srgbClr val="FF0000"/>
              </a:solidFill>
            </a:endParaRPr>
          </a:p>
        </p:txBody>
      </p:sp>
      <p:cxnSp>
        <p:nvCxnSpPr>
          <p:cNvPr id="312" name="Google Shape;312;p41"/>
          <p:cNvCxnSpPr/>
          <p:nvPr/>
        </p:nvCxnSpPr>
        <p:spPr>
          <a:xfrm flipH="1" rot="10800000">
            <a:off x="4722125" y="2101755"/>
            <a:ext cx="1760562" cy="1337481"/>
          </a:xfrm>
          <a:prstGeom prst="straightConnector1">
            <a:avLst/>
          </a:prstGeom>
          <a:noFill/>
          <a:ln cap="rnd" cmpd="sng" w="15875">
            <a:solidFill>
              <a:schemeClr val="dk1"/>
            </a:solidFill>
            <a:prstDash val="solid"/>
            <a:round/>
            <a:headEnd len="sm" w="sm" type="none"/>
            <a:tailEnd len="med" w="med" type="stealth"/>
          </a:ln>
        </p:spPr>
      </p:cxnSp>
      <p:cxnSp>
        <p:nvCxnSpPr>
          <p:cNvPr id="313" name="Google Shape;313;p41"/>
          <p:cNvCxnSpPr/>
          <p:nvPr/>
        </p:nvCxnSpPr>
        <p:spPr>
          <a:xfrm flipH="1" rot="10800000">
            <a:off x="4722125" y="2593075"/>
            <a:ext cx="1760562" cy="846161"/>
          </a:xfrm>
          <a:prstGeom prst="straightConnector1">
            <a:avLst/>
          </a:prstGeom>
          <a:noFill/>
          <a:ln cap="rnd" cmpd="sng" w="15875">
            <a:solidFill>
              <a:schemeClr val="dk1"/>
            </a:solidFill>
            <a:prstDash val="solid"/>
            <a:round/>
            <a:headEnd len="sm" w="sm" type="none"/>
            <a:tailEnd len="med" w="med" type="stealth"/>
          </a:ln>
        </p:spPr>
      </p:cxnSp>
      <p:cxnSp>
        <p:nvCxnSpPr>
          <p:cNvPr id="314" name="Google Shape;314;p41"/>
          <p:cNvCxnSpPr/>
          <p:nvPr/>
        </p:nvCxnSpPr>
        <p:spPr>
          <a:xfrm flipH="1" rot="10800000">
            <a:off x="4722125" y="3193576"/>
            <a:ext cx="1760562" cy="245661"/>
          </a:xfrm>
          <a:prstGeom prst="straightConnector1">
            <a:avLst/>
          </a:prstGeom>
          <a:noFill/>
          <a:ln cap="rnd" cmpd="sng" w="15875">
            <a:solidFill>
              <a:schemeClr val="dk1"/>
            </a:solidFill>
            <a:prstDash val="solid"/>
            <a:round/>
            <a:headEnd len="sm" w="sm" type="none"/>
            <a:tailEnd len="med" w="med" type="stealth"/>
          </a:ln>
        </p:spPr>
      </p:cxnSp>
      <p:cxnSp>
        <p:nvCxnSpPr>
          <p:cNvPr id="315" name="Google Shape;315;p41"/>
          <p:cNvCxnSpPr/>
          <p:nvPr/>
        </p:nvCxnSpPr>
        <p:spPr>
          <a:xfrm>
            <a:off x="4722125" y="3439238"/>
            <a:ext cx="1760562" cy="436726"/>
          </a:xfrm>
          <a:prstGeom prst="straightConnector1">
            <a:avLst/>
          </a:prstGeom>
          <a:noFill/>
          <a:ln cap="rnd" cmpd="sng" w="15875">
            <a:solidFill>
              <a:schemeClr val="dk1"/>
            </a:solidFill>
            <a:prstDash val="solid"/>
            <a:round/>
            <a:headEnd len="sm" w="sm" type="none"/>
            <a:tailEnd len="med" w="med" type="stealth"/>
          </a:ln>
        </p:spPr>
      </p:cxnSp>
      <p:cxnSp>
        <p:nvCxnSpPr>
          <p:cNvPr id="316" name="Google Shape;316;p41"/>
          <p:cNvCxnSpPr/>
          <p:nvPr/>
        </p:nvCxnSpPr>
        <p:spPr>
          <a:xfrm>
            <a:off x="4722125" y="3439238"/>
            <a:ext cx="1760562" cy="1079603"/>
          </a:xfrm>
          <a:prstGeom prst="straightConnector1">
            <a:avLst/>
          </a:prstGeom>
          <a:noFill/>
          <a:ln cap="rnd" cmpd="sng" w="15875">
            <a:solidFill>
              <a:schemeClr val="dk1"/>
            </a:solidFill>
            <a:prstDash val="solid"/>
            <a:round/>
            <a:headEnd len="sm" w="sm" type="none"/>
            <a:tailEnd len="med" w="med" type="stealth"/>
          </a:ln>
        </p:spPr>
      </p:cxnSp>
      <p:sp>
        <p:nvSpPr>
          <p:cNvPr id="317" name="Google Shape;317;p41"/>
          <p:cNvSpPr txBox="1"/>
          <p:nvPr/>
        </p:nvSpPr>
        <p:spPr>
          <a:xfrm>
            <a:off x="6591869" y="1897039"/>
            <a:ext cx="2920621"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800" u="none" cap="none" strike="noStrike">
                <a:solidFill>
                  <a:schemeClr val="dk1"/>
                </a:solidFill>
                <a:latin typeface="Corbel"/>
                <a:ea typeface="Corbel"/>
                <a:cs typeface="Corbel"/>
                <a:sym typeface="Corbel"/>
              </a:rPr>
              <a:t>Mensaje Ping</a:t>
            </a:r>
            <a:endParaRPr sz="1800">
              <a:solidFill>
                <a:schemeClr val="dk1"/>
              </a:solidFill>
              <a:latin typeface="Corbel"/>
              <a:ea typeface="Corbel"/>
              <a:cs typeface="Corbel"/>
              <a:sym typeface="Corbel"/>
            </a:endParaRPr>
          </a:p>
        </p:txBody>
      </p:sp>
      <p:sp>
        <p:nvSpPr>
          <p:cNvPr id="318" name="Google Shape;318;p41"/>
          <p:cNvSpPr txBox="1"/>
          <p:nvPr/>
        </p:nvSpPr>
        <p:spPr>
          <a:xfrm>
            <a:off x="6591869" y="2418771"/>
            <a:ext cx="2920621"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orbel"/>
                <a:ea typeface="Corbel"/>
                <a:cs typeface="Corbel"/>
                <a:sym typeface="Corbel"/>
              </a:rPr>
              <a:t>Mensaje Pong</a:t>
            </a:r>
            <a:endParaRPr sz="1800">
              <a:solidFill>
                <a:schemeClr val="dk1"/>
              </a:solidFill>
              <a:latin typeface="Corbel"/>
              <a:ea typeface="Corbel"/>
              <a:cs typeface="Corbel"/>
              <a:sym typeface="Corbel"/>
            </a:endParaRPr>
          </a:p>
        </p:txBody>
      </p:sp>
      <p:sp>
        <p:nvSpPr>
          <p:cNvPr id="319" name="Google Shape;319;p41"/>
          <p:cNvSpPr txBox="1"/>
          <p:nvPr/>
        </p:nvSpPr>
        <p:spPr>
          <a:xfrm>
            <a:off x="6591869" y="3016155"/>
            <a:ext cx="2920621"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orbel"/>
                <a:ea typeface="Corbel"/>
                <a:cs typeface="Corbel"/>
                <a:sym typeface="Corbel"/>
              </a:rPr>
              <a:t>Mensaje Query</a:t>
            </a:r>
            <a:endParaRPr sz="1800">
              <a:solidFill>
                <a:schemeClr val="dk1"/>
              </a:solidFill>
              <a:latin typeface="Corbel"/>
              <a:ea typeface="Corbel"/>
              <a:cs typeface="Corbel"/>
              <a:sym typeface="Corbel"/>
            </a:endParaRPr>
          </a:p>
        </p:txBody>
      </p:sp>
      <p:sp>
        <p:nvSpPr>
          <p:cNvPr id="320" name="Google Shape;320;p41"/>
          <p:cNvSpPr txBox="1"/>
          <p:nvPr/>
        </p:nvSpPr>
        <p:spPr>
          <a:xfrm>
            <a:off x="6591869" y="3711350"/>
            <a:ext cx="2920621"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orbel"/>
                <a:ea typeface="Corbel"/>
                <a:cs typeface="Corbel"/>
                <a:sym typeface="Corbel"/>
              </a:rPr>
              <a:t>Mensaje QueryHit</a:t>
            </a:r>
            <a:endParaRPr sz="1800">
              <a:solidFill>
                <a:schemeClr val="dk1"/>
              </a:solidFill>
              <a:latin typeface="Corbel"/>
              <a:ea typeface="Corbel"/>
              <a:cs typeface="Corbel"/>
              <a:sym typeface="Corbel"/>
            </a:endParaRPr>
          </a:p>
        </p:txBody>
      </p:sp>
      <p:sp>
        <p:nvSpPr>
          <p:cNvPr id="321" name="Google Shape;321;p41"/>
          <p:cNvSpPr txBox="1"/>
          <p:nvPr/>
        </p:nvSpPr>
        <p:spPr>
          <a:xfrm>
            <a:off x="7124131" y="5603417"/>
            <a:ext cx="2920621"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orbel"/>
                <a:ea typeface="Corbel"/>
                <a:cs typeface="Corbel"/>
                <a:sym typeface="Corbel"/>
              </a:rPr>
              <a:t>GET HTTP</a:t>
            </a:r>
            <a:endParaRPr sz="1800">
              <a:solidFill>
                <a:schemeClr val="dk1"/>
              </a:solidFill>
              <a:latin typeface="Corbel"/>
              <a:ea typeface="Corbel"/>
              <a:cs typeface="Corbel"/>
              <a:sym typeface="Corbel"/>
            </a:endParaRPr>
          </a:p>
        </p:txBody>
      </p:sp>
      <p:sp>
        <p:nvSpPr>
          <p:cNvPr id="322" name="Google Shape;322;p41"/>
          <p:cNvSpPr txBox="1"/>
          <p:nvPr/>
        </p:nvSpPr>
        <p:spPr>
          <a:xfrm>
            <a:off x="2486167" y="5713441"/>
            <a:ext cx="3725837" cy="600503"/>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1186C3"/>
              </a:buClr>
              <a:buSzPts val="2900"/>
              <a:buFont typeface="Arial"/>
              <a:buNone/>
            </a:pPr>
            <a:r>
              <a:rPr b="1" lang="en-US" sz="2000" u="none" cap="none">
                <a:solidFill>
                  <a:srgbClr val="FF0000"/>
                </a:solidFill>
                <a:latin typeface="Corbel"/>
                <a:ea typeface="Corbel"/>
                <a:cs typeface="Corbel"/>
                <a:sym typeface="Corbel"/>
              </a:rPr>
              <a:t>    Descarga de Archivos</a:t>
            </a:r>
            <a:endParaRPr/>
          </a:p>
          <a:p>
            <a:pPr indent="0" lvl="0" marL="0" marR="0" rtl="0" algn="l">
              <a:spcBef>
                <a:spcPts val="1000"/>
              </a:spcBef>
              <a:spcAft>
                <a:spcPts val="0"/>
              </a:spcAft>
              <a:buClr>
                <a:srgbClr val="1186C3"/>
              </a:buClr>
              <a:buSzPts val="2900"/>
              <a:buFont typeface="Arial"/>
              <a:buNone/>
            </a:pPr>
            <a:r>
              <a:t/>
            </a:r>
            <a:endParaRPr b="1" sz="2000" u="none" cap="none">
              <a:solidFill>
                <a:srgbClr val="FF0000"/>
              </a:solidFill>
              <a:latin typeface="Corbel"/>
              <a:ea typeface="Corbel"/>
              <a:cs typeface="Corbel"/>
              <a:sym typeface="Corbel"/>
            </a:endParaRPr>
          </a:p>
        </p:txBody>
      </p:sp>
      <p:cxnSp>
        <p:nvCxnSpPr>
          <p:cNvPr id="323" name="Google Shape;323;p41"/>
          <p:cNvCxnSpPr/>
          <p:nvPr/>
        </p:nvCxnSpPr>
        <p:spPr>
          <a:xfrm>
            <a:off x="5243015" y="5816221"/>
            <a:ext cx="1760562" cy="0"/>
          </a:xfrm>
          <a:prstGeom prst="straightConnector1">
            <a:avLst/>
          </a:prstGeom>
          <a:noFill/>
          <a:ln cap="rnd" cmpd="sng" w="15875">
            <a:solidFill>
              <a:schemeClr val="dk1"/>
            </a:solidFill>
            <a:prstDash val="solid"/>
            <a:round/>
            <a:headEnd len="sm" w="sm" type="none"/>
            <a:tailEnd len="med" w="med" type="stealth"/>
          </a:ln>
        </p:spPr>
      </p:cxnSp>
      <p:sp>
        <p:nvSpPr>
          <p:cNvPr id="324" name="Google Shape;324;p41"/>
          <p:cNvSpPr txBox="1"/>
          <p:nvPr/>
        </p:nvSpPr>
        <p:spPr>
          <a:xfrm>
            <a:off x="6591869" y="4334175"/>
            <a:ext cx="2920621"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orbel"/>
                <a:ea typeface="Corbel"/>
                <a:cs typeface="Corbel"/>
                <a:sym typeface="Corbel"/>
              </a:rPr>
              <a:t>Mensaje Push</a:t>
            </a:r>
            <a:endParaRPr sz="1800">
              <a:solidFill>
                <a:schemeClr val="dk1"/>
              </a:solidFill>
              <a:latin typeface="Corbel"/>
              <a:ea typeface="Corbel"/>
              <a:cs typeface="Corbel"/>
              <a:sym typeface="Corbe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8" name="Shape 328"/>
        <p:cNvGrpSpPr/>
        <p:nvPr/>
      </p:nvGrpSpPr>
      <p:grpSpPr>
        <a:xfrm>
          <a:off x="0" y="0"/>
          <a:ext cx="0" cy="0"/>
          <a:chOff x="0" y="0"/>
          <a:chExt cx="0" cy="0"/>
        </a:xfrm>
      </p:grpSpPr>
      <p:sp>
        <p:nvSpPr>
          <p:cNvPr id="329" name="Google Shape;329;p42"/>
          <p:cNvSpPr txBox="1"/>
          <p:nvPr>
            <p:ph type="title"/>
          </p:nvPr>
        </p:nvSpPr>
        <p:spPr>
          <a:xfrm>
            <a:off x="1458098" y="-39127"/>
            <a:ext cx="10733902" cy="1752599"/>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000"/>
              <a:buFont typeface="Corbel"/>
              <a:buNone/>
            </a:pPr>
            <a:r>
              <a:rPr b="1" lang="en-US" u="sng"/>
              <a:t>Aspectos más destacados sobre red Gnutella </a:t>
            </a:r>
            <a:br>
              <a:rPr b="1" lang="en-US" u="sng"/>
            </a:br>
            <a:r>
              <a:rPr b="1" lang="en-US" u="sng"/>
              <a:t>(v O.4 y v O.6) </a:t>
            </a:r>
            <a:endParaRPr/>
          </a:p>
        </p:txBody>
      </p:sp>
      <p:sp>
        <p:nvSpPr>
          <p:cNvPr id="330" name="Google Shape;330;p42"/>
          <p:cNvSpPr txBox="1"/>
          <p:nvPr>
            <p:ph idx="1" type="body"/>
          </p:nvPr>
        </p:nvSpPr>
        <p:spPr>
          <a:xfrm>
            <a:off x="1403506" y="3589361"/>
            <a:ext cx="3496040" cy="633305"/>
          </a:xfrm>
          <a:prstGeom prst="rect">
            <a:avLst/>
          </a:prstGeom>
          <a:noFill/>
          <a:ln>
            <a:noFill/>
          </a:ln>
        </p:spPr>
        <p:txBody>
          <a:bodyPr anchorCtr="0" anchor="ctr" bIns="45700" lIns="91425" spcFirstLastPara="1" rIns="91425" wrap="square" tIns="45700">
            <a:noAutofit/>
          </a:bodyPr>
          <a:lstStyle/>
          <a:p>
            <a:pPr indent="0" lvl="0" marL="0" rtl="0" algn="l">
              <a:lnSpc>
                <a:spcPct val="80000"/>
              </a:lnSpc>
              <a:spcBef>
                <a:spcPts val="0"/>
              </a:spcBef>
              <a:spcAft>
                <a:spcPts val="0"/>
              </a:spcAft>
              <a:buSzPts val="2639"/>
              <a:buNone/>
            </a:pPr>
            <a:r>
              <a:rPr b="1" lang="en-US" sz="1820">
                <a:solidFill>
                  <a:srgbClr val="3F6622"/>
                </a:solidFill>
              </a:rPr>
              <a:t>Búsqueda y Ruteo de Mensaje: Gnutella v0.4</a:t>
            </a:r>
            <a:endParaRPr/>
          </a:p>
          <a:p>
            <a:pPr indent="0" lvl="0" marL="0" rtl="0" algn="l">
              <a:lnSpc>
                <a:spcPct val="80000"/>
              </a:lnSpc>
              <a:spcBef>
                <a:spcPts val="880"/>
              </a:spcBef>
              <a:spcAft>
                <a:spcPts val="0"/>
              </a:spcAft>
              <a:buSzPts val="2030"/>
              <a:buNone/>
            </a:pPr>
            <a:r>
              <a:t/>
            </a:r>
            <a:endParaRPr sz="1400">
              <a:solidFill>
                <a:srgbClr val="3F6622"/>
              </a:solidFill>
            </a:endParaRPr>
          </a:p>
        </p:txBody>
      </p:sp>
      <p:pic>
        <p:nvPicPr>
          <p:cNvPr id="331" name="Google Shape;331;p42"/>
          <p:cNvPicPr preferRelativeResize="0"/>
          <p:nvPr/>
        </p:nvPicPr>
        <p:blipFill rotWithShape="1">
          <a:blip r:embed="rId3">
            <a:alphaModFix/>
          </a:blip>
          <a:srcRect b="0" l="0" r="0" t="0"/>
          <a:stretch/>
        </p:blipFill>
        <p:spPr>
          <a:xfrm>
            <a:off x="5131037" y="1785227"/>
            <a:ext cx="6791368" cy="487488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5" name="Shape 335"/>
        <p:cNvGrpSpPr/>
        <p:nvPr/>
      </p:nvGrpSpPr>
      <p:grpSpPr>
        <a:xfrm>
          <a:off x="0" y="0"/>
          <a:ext cx="0" cy="0"/>
          <a:chOff x="0" y="0"/>
          <a:chExt cx="0" cy="0"/>
        </a:xfrm>
      </p:grpSpPr>
      <p:sp>
        <p:nvSpPr>
          <p:cNvPr id="336" name="Google Shape;336;p43"/>
          <p:cNvSpPr txBox="1"/>
          <p:nvPr>
            <p:ph type="title"/>
          </p:nvPr>
        </p:nvSpPr>
        <p:spPr>
          <a:xfrm>
            <a:off x="1458098" y="-39127"/>
            <a:ext cx="10733902" cy="1752599"/>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000"/>
              <a:buFont typeface="Corbel"/>
              <a:buNone/>
            </a:pPr>
            <a:r>
              <a:rPr b="1" lang="en-US" u="sng"/>
              <a:t>Aspectos más destacados sobre red Gnutella </a:t>
            </a:r>
            <a:br>
              <a:rPr b="1" lang="en-US" u="sng"/>
            </a:br>
            <a:r>
              <a:rPr b="1" lang="en-US" u="sng"/>
              <a:t>(v O.4 y v O.6) </a:t>
            </a:r>
            <a:endParaRPr/>
          </a:p>
        </p:txBody>
      </p:sp>
      <p:sp>
        <p:nvSpPr>
          <p:cNvPr id="337" name="Google Shape;337;p43"/>
          <p:cNvSpPr txBox="1"/>
          <p:nvPr>
            <p:ph idx="1" type="body"/>
          </p:nvPr>
        </p:nvSpPr>
        <p:spPr>
          <a:xfrm>
            <a:off x="1050878" y="3575712"/>
            <a:ext cx="4203510" cy="873457"/>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SzPts val="2900"/>
              <a:buNone/>
            </a:pPr>
            <a:r>
              <a:rPr b="1" lang="en-US" sz="2000">
                <a:solidFill>
                  <a:srgbClr val="3F6622"/>
                </a:solidFill>
              </a:rPr>
              <a:t>Búsqueda y Ruteo de Mensaje: Gnutella v0.4</a:t>
            </a:r>
            <a:endParaRPr/>
          </a:p>
          <a:p>
            <a:pPr indent="0" lvl="0" marL="0" rtl="0" algn="l">
              <a:spcBef>
                <a:spcPts val="1000"/>
              </a:spcBef>
              <a:spcAft>
                <a:spcPts val="0"/>
              </a:spcAft>
              <a:buSzPts val="2900"/>
              <a:buNone/>
            </a:pPr>
            <a:r>
              <a:t/>
            </a:r>
            <a:endParaRPr sz="2000">
              <a:solidFill>
                <a:srgbClr val="3F6622"/>
              </a:solidFill>
            </a:endParaRPr>
          </a:p>
        </p:txBody>
      </p:sp>
      <p:pic>
        <p:nvPicPr>
          <p:cNvPr id="338" name="Google Shape;338;p43"/>
          <p:cNvPicPr preferRelativeResize="0"/>
          <p:nvPr/>
        </p:nvPicPr>
        <p:blipFill rotWithShape="1">
          <a:blip r:embed="rId3">
            <a:alphaModFix/>
          </a:blip>
          <a:srcRect b="0" l="0" r="0" t="0"/>
          <a:stretch/>
        </p:blipFill>
        <p:spPr>
          <a:xfrm>
            <a:off x="4776811" y="1505022"/>
            <a:ext cx="6632622" cy="5230148"/>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2" name="Shape 342"/>
        <p:cNvGrpSpPr/>
        <p:nvPr/>
      </p:nvGrpSpPr>
      <p:grpSpPr>
        <a:xfrm>
          <a:off x="0" y="0"/>
          <a:ext cx="0" cy="0"/>
          <a:chOff x="0" y="0"/>
          <a:chExt cx="0" cy="0"/>
        </a:xfrm>
      </p:grpSpPr>
      <p:sp>
        <p:nvSpPr>
          <p:cNvPr id="343" name="Google Shape;343;p44"/>
          <p:cNvSpPr txBox="1"/>
          <p:nvPr>
            <p:ph type="title"/>
          </p:nvPr>
        </p:nvSpPr>
        <p:spPr>
          <a:xfrm>
            <a:off x="1458098" y="-39127"/>
            <a:ext cx="10733902" cy="1752599"/>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000"/>
              <a:buFont typeface="Corbel"/>
              <a:buNone/>
            </a:pPr>
            <a:r>
              <a:rPr b="1" lang="en-US" u="sng"/>
              <a:t>Aspectos más destacados sobre red Gnutella </a:t>
            </a:r>
            <a:br>
              <a:rPr b="1" lang="en-US" u="sng"/>
            </a:br>
            <a:r>
              <a:rPr b="1" lang="en-US" u="sng"/>
              <a:t>(v O.4 y v O.6) </a:t>
            </a:r>
            <a:endParaRPr/>
          </a:p>
        </p:txBody>
      </p:sp>
      <p:sp>
        <p:nvSpPr>
          <p:cNvPr id="344" name="Google Shape;344;p44"/>
          <p:cNvSpPr txBox="1"/>
          <p:nvPr>
            <p:ph idx="1" type="body"/>
          </p:nvPr>
        </p:nvSpPr>
        <p:spPr>
          <a:xfrm>
            <a:off x="1144199" y="3575713"/>
            <a:ext cx="3550631" cy="586853"/>
          </a:xfrm>
          <a:prstGeom prst="rect">
            <a:avLst/>
          </a:prstGeom>
          <a:noFill/>
          <a:ln>
            <a:noFill/>
          </a:ln>
        </p:spPr>
        <p:txBody>
          <a:bodyPr anchorCtr="0" anchor="ctr" bIns="45700" lIns="91425" spcFirstLastPara="1" rIns="91425" wrap="square" tIns="45700">
            <a:noAutofit/>
          </a:bodyPr>
          <a:lstStyle/>
          <a:p>
            <a:pPr indent="0" lvl="0" marL="0" rtl="0" algn="l">
              <a:lnSpc>
                <a:spcPct val="80000"/>
              </a:lnSpc>
              <a:spcBef>
                <a:spcPts val="0"/>
              </a:spcBef>
              <a:spcAft>
                <a:spcPts val="0"/>
              </a:spcAft>
              <a:buSzPts val="2465"/>
              <a:buNone/>
            </a:pPr>
            <a:r>
              <a:rPr b="1" lang="en-US" sz="1700">
                <a:solidFill>
                  <a:srgbClr val="3F6622"/>
                </a:solidFill>
              </a:rPr>
              <a:t>Búsqueda y Ruteo de Mensaje: Gnutella v0.4</a:t>
            </a:r>
            <a:endParaRPr/>
          </a:p>
          <a:p>
            <a:pPr indent="0" lvl="0" marL="0" rtl="0" algn="l">
              <a:lnSpc>
                <a:spcPct val="80000"/>
              </a:lnSpc>
              <a:spcBef>
                <a:spcPts val="940"/>
              </a:spcBef>
              <a:spcAft>
                <a:spcPts val="0"/>
              </a:spcAft>
              <a:buSzPts val="2465"/>
              <a:buNone/>
            </a:pPr>
            <a:r>
              <a:t/>
            </a:r>
            <a:endParaRPr b="1" sz="1700">
              <a:solidFill>
                <a:srgbClr val="3F6622"/>
              </a:solidFill>
            </a:endParaRPr>
          </a:p>
        </p:txBody>
      </p:sp>
      <p:pic>
        <p:nvPicPr>
          <p:cNvPr id="345" name="Google Shape;345;p44"/>
          <p:cNvPicPr preferRelativeResize="0"/>
          <p:nvPr/>
        </p:nvPicPr>
        <p:blipFill rotWithShape="1">
          <a:blip r:embed="rId3">
            <a:alphaModFix/>
          </a:blip>
          <a:srcRect b="0" l="0" r="0" t="0"/>
          <a:stretch/>
        </p:blipFill>
        <p:spPr>
          <a:xfrm>
            <a:off x="4508546" y="1449957"/>
            <a:ext cx="7274434" cy="52101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9" name="Shape 349"/>
        <p:cNvGrpSpPr/>
        <p:nvPr/>
      </p:nvGrpSpPr>
      <p:grpSpPr>
        <a:xfrm>
          <a:off x="0" y="0"/>
          <a:ext cx="0" cy="0"/>
          <a:chOff x="0" y="0"/>
          <a:chExt cx="0" cy="0"/>
        </a:xfrm>
      </p:grpSpPr>
      <p:sp>
        <p:nvSpPr>
          <p:cNvPr id="350" name="Google Shape;350;p45"/>
          <p:cNvSpPr txBox="1"/>
          <p:nvPr>
            <p:ph type="title"/>
          </p:nvPr>
        </p:nvSpPr>
        <p:spPr>
          <a:xfrm>
            <a:off x="1458098" y="-39127"/>
            <a:ext cx="10733902" cy="1752599"/>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000"/>
              <a:buFont typeface="Corbel"/>
              <a:buNone/>
            </a:pPr>
            <a:r>
              <a:rPr b="1" lang="en-US" u="sng"/>
              <a:t>Aspectos más destacados sobre red Gnutella </a:t>
            </a:r>
            <a:br>
              <a:rPr b="1" lang="en-US" u="sng"/>
            </a:br>
            <a:r>
              <a:rPr b="1" lang="en-US" u="sng"/>
              <a:t>(v O.4 y v O.6) </a:t>
            </a:r>
            <a:endParaRPr/>
          </a:p>
        </p:txBody>
      </p:sp>
      <p:sp>
        <p:nvSpPr>
          <p:cNvPr id="351" name="Google Shape;351;p45"/>
          <p:cNvSpPr txBox="1"/>
          <p:nvPr>
            <p:ph idx="1" type="body"/>
          </p:nvPr>
        </p:nvSpPr>
        <p:spPr>
          <a:xfrm>
            <a:off x="1087089" y="3589362"/>
            <a:ext cx="3684893" cy="696035"/>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2683"/>
              <a:buNone/>
            </a:pPr>
            <a:r>
              <a:rPr b="1" lang="en-US" sz="1850">
                <a:solidFill>
                  <a:srgbClr val="3F6622"/>
                </a:solidFill>
              </a:rPr>
              <a:t>Búsqueda y Ruteo de Mensaje: Gnutella v0.4</a:t>
            </a:r>
            <a:endParaRPr/>
          </a:p>
          <a:p>
            <a:pPr indent="0" lvl="0" marL="0" rtl="0" algn="l">
              <a:lnSpc>
                <a:spcPct val="90000"/>
              </a:lnSpc>
              <a:spcBef>
                <a:spcPts val="970"/>
              </a:spcBef>
              <a:spcAft>
                <a:spcPts val="0"/>
              </a:spcAft>
              <a:buSzPts val="2683"/>
              <a:buNone/>
            </a:pPr>
            <a:r>
              <a:t/>
            </a:r>
            <a:endParaRPr b="1" sz="1850">
              <a:solidFill>
                <a:srgbClr val="3F6622"/>
              </a:solidFill>
            </a:endParaRPr>
          </a:p>
        </p:txBody>
      </p:sp>
      <p:pic>
        <p:nvPicPr>
          <p:cNvPr id="352" name="Google Shape;352;p45"/>
          <p:cNvPicPr preferRelativeResize="0"/>
          <p:nvPr/>
        </p:nvPicPr>
        <p:blipFill rotWithShape="1">
          <a:blip r:embed="rId3">
            <a:alphaModFix/>
          </a:blip>
          <a:srcRect b="0" l="0" r="0" t="0"/>
          <a:stretch/>
        </p:blipFill>
        <p:spPr>
          <a:xfrm>
            <a:off x="4771982" y="1594276"/>
            <a:ext cx="7061563" cy="5093127"/>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6" name="Shape 356"/>
        <p:cNvGrpSpPr/>
        <p:nvPr/>
      </p:nvGrpSpPr>
      <p:grpSpPr>
        <a:xfrm>
          <a:off x="0" y="0"/>
          <a:ext cx="0" cy="0"/>
          <a:chOff x="0" y="0"/>
          <a:chExt cx="0" cy="0"/>
        </a:xfrm>
      </p:grpSpPr>
      <p:sp>
        <p:nvSpPr>
          <p:cNvPr id="357" name="Google Shape;357;p46"/>
          <p:cNvSpPr txBox="1"/>
          <p:nvPr>
            <p:ph type="title"/>
          </p:nvPr>
        </p:nvSpPr>
        <p:spPr>
          <a:xfrm>
            <a:off x="1458098" y="-39127"/>
            <a:ext cx="10733902" cy="1752599"/>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000"/>
              <a:buFont typeface="Corbel"/>
              <a:buNone/>
            </a:pPr>
            <a:r>
              <a:rPr b="1" lang="en-US" u="sng"/>
              <a:t>Aspectos más destacados sobre red Gnutella </a:t>
            </a:r>
            <a:br>
              <a:rPr b="1" lang="en-US" u="sng"/>
            </a:br>
            <a:r>
              <a:rPr b="1" lang="en-US" u="sng"/>
              <a:t>(v O.4 y v O.6) </a:t>
            </a:r>
            <a:endParaRPr/>
          </a:p>
        </p:txBody>
      </p:sp>
      <p:sp>
        <p:nvSpPr>
          <p:cNvPr id="358" name="Google Shape;358;p46"/>
          <p:cNvSpPr txBox="1"/>
          <p:nvPr>
            <p:ph idx="1" type="body"/>
          </p:nvPr>
        </p:nvSpPr>
        <p:spPr>
          <a:xfrm>
            <a:off x="1157846" y="3603010"/>
            <a:ext cx="3796291" cy="627796"/>
          </a:xfrm>
          <a:prstGeom prst="rect">
            <a:avLst/>
          </a:prstGeom>
          <a:noFill/>
          <a:ln>
            <a:noFill/>
          </a:ln>
        </p:spPr>
        <p:txBody>
          <a:bodyPr anchorCtr="0" anchor="ctr" bIns="45700" lIns="91425" spcFirstLastPara="1" rIns="91425" wrap="square" tIns="45700">
            <a:noAutofit/>
          </a:bodyPr>
          <a:lstStyle/>
          <a:p>
            <a:pPr indent="0" lvl="0" marL="0" rtl="0" algn="l">
              <a:lnSpc>
                <a:spcPct val="80000"/>
              </a:lnSpc>
              <a:spcBef>
                <a:spcPts val="0"/>
              </a:spcBef>
              <a:spcAft>
                <a:spcPts val="0"/>
              </a:spcAft>
              <a:buSzPts val="2465"/>
              <a:buNone/>
            </a:pPr>
            <a:r>
              <a:rPr b="1" lang="en-US" sz="1700">
                <a:solidFill>
                  <a:srgbClr val="3F6622"/>
                </a:solidFill>
              </a:rPr>
              <a:t>Búsqueda y Ruteo de Mensaje: Gnutella v0.4</a:t>
            </a:r>
            <a:endParaRPr/>
          </a:p>
          <a:p>
            <a:pPr indent="0" lvl="0" marL="0" rtl="0" algn="l">
              <a:lnSpc>
                <a:spcPct val="80000"/>
              </a:lnSpc>
              <a:spcBef>
                <a:spcPts val="940"/>
              </a:spcBef>
              <a:spcAft>
                <a:spcPts val="0"/>
              </a:spcAft>
              <a:buSzPts val="2465"/>
              <a:buNone/>
            </a:pPr>
            <a:r>
              <a:t/>
            </a:r>
            <a:endParaRPr sz="1700">
              <a:solidFill>
                <a:srgbClr val="3F6622"/>
              </a:solidFill>
            </a:endParaRPr>
          </a:p>
        </p:txBody>
      </p:sp>
      <p:pic>
        <p:nvPicPr>
          <p:cNvPr id="359" name="Google Shape;359;p46"/>
          <p:cNvPicPr preferRelativeResize="0"/>
          <p:nvPr/>
        </p:nvPicPr>
        <p:blipFill rotWithShape="1">
          <a:blip r:embed="rId3">
            <a:alphaModFix/>
          </a:blip>
          <a:srcRect b="0" l="0" r="0" t="0"/>
          <a:stretch/>
        </p:blipFill>
        <p:spPr>
          <a:xfrm>
            <a:off x="4621852" y="1507344"/>
            <a:ext cx="7203666" cy="5152763"/>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3" name="Shape 363"/>
        <p:cNvGrpSpPr/>
        <p:nvPr/>
      </p:nvGrpSpPr>
      <p:grpSpPr>
        <a:xfrm>
          <a:off x="0" y="0"/>
          <a:ext cx="0" cy="0"/>
          <a:chOff x="0" y="0"/>
          <a:chExt cx="0" cy="0"/>
        </a:xfrm>
      </p:grpSpPr>
      <p:sp>
        <p:nvSpPr>
          <p:cNvPr id="364" name="Google Shape;364;p47"/>
          <p:cNvSpPr txBox="1"/>
          <p:nvPr>
            <p:ph type="title"/>
          </p:nvPr>
        </p:nvSpPr>
        <p:spPr>
          <a:xfrm>
            <a:off x="1458098" y="0"/>
            <a:ext cx="10733902" cy="1752599"/>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000"/>
              <a:buFont typeface="Corbel"/>
              <a:buNone/>
            </a:pPr>
            <a:r>
              <a:rPr b="1" lang="en-US" u="sng"/>
              <a:t>Aspectos más destacados sobre red Gnutella </a:t>
            </a:r>
            <a:br>
              <a:rPr b="1" lang="en-US" u="sng"/>
            </a:br>
            <a:r>
              <a:rPr b="1" lang="en-US" u="sng"/>
              <a:t>(v O.4 y v O.6) </a:t>
            </a:r>
            <a:endParaRPr/>
          </a:p>
        </p:txBody>
      </p:sp>
      <p:sp>
        <p:nvSpPr>
          <p:cNvPr id="365" name="Google Shape;365;p47"/>
          <p:cNvSpPr txBox="1"/>
          <p:nvPr>
            <p:ph idx="1" type="body"/>
          </p:nvPr>
        </p:nvSpPr>
        <p:spPr>
          <a:xfrm>
            <a:off x="1009936" y="4074291"/>
            <a:ext cx="3452882" cy="600503"/>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SzPts val="2900"/>
              <a:buNone/>
            </a:pPr>
            <a:r>
              <a:rPr b="1" lang="en-US" sz="2000">
                <a:solidFill>
                  <a:srgbClr val="3F6622"/>
                </a:solidFill>
              </a:rPr>
              <a:t>      Problemas encontrados</a:t>
            </a:r>
            <a:endParaRPr/>
          </a:p>
          <a:p>
            <a:pPr indent="0" lvl="0" marL="0" rtl="0" algn="l">
              <a:spcBef>
                <a:spcPts val="1000"/>
              </a:spcBef>
              <a:spcAft>
                <a:spcPts val="0"/>
              </a:spcAft>
              <a:buSzPts val="2900"/>
              <a:buNone/>
            </a:pPr>
            <a:r>
              <a:t/>
            </a:r>
            <a:endParaRPr b="1" sz="2000">
              <a:solidFill>
                <a:srgbClr val="FF0000"/>
              </a:solidFill>
            </a:endParaRPr>
          </a:p>
        </p:txBody>
      </p:sp>
      <p:cxnSp>
        <p:nvCxnSpPr>
          <p:cNvPr id="366" name="Google Shape;366;p47"/>
          <p:cNvCxnSpPr/>
          <p:nvPr/>
        </p:nvCxnSpPr>
        <p:spPr>
          <a:xfrm flipH="1" rot="10800000">
            <a:off x="4107976" y="2702267"/>
            <a:ext cx="1856096" cy="1460312"/>
          </a:xfrm>
          <a:prstGeom prst="straightConnector1">
            <a:avLst/>
          </a:prstGeom>
          <a:noFill/>
          <a:ln cap="rnd" cmpd="sng" w="15875">
            <a:solidFill>
              <a:schemeClr val="accent4"/>
            </a:solidFill>
            <a:prstDash val="solid"/>
            <a:round/>
            <a:headEnd len="sm" w="sm" type="none"/>
            <a:tailEnd len="med" w="med" type="stealth"/>
          </a:ln>
        </p:spPr>
      </p:cxnSp>
      <p:sp>
        <p:nvSpPr>
          <p:cNvPr id="367" name="Google Shape;367;p47"/>
          <p:cNvSpPr txBox="1"/>
          <p:nvPr/>
        </p:nvSpPr>
        <p:spPr>
          <a:xfrm>
            <a:off x="6209730" y="2504796"/>
            <a:ext cx="5445458"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orbel"/>
                <a:ea typeface="Corbel"/>
                <a:cs typeface="Corbel"/>
                <a:sym typeface="Corbel"/>
              </a:rPr>
              <a:t>Acceso a través de distintas velocidades de internet</a:t>
            </a:r>
            <a:endParaRPr sz="1800">
              <a:solidFill>
                <a:schemeClr val="dk1"/>
              </a:solidFill>
              <a:latin typeface="Corbel"/>
              <a:ea typeface="Corbel"/>
              <a:cs typeface="Corbel"/>
              <a:sym typeface="Corbel"/>
            </a:endParaRPr>
          </a:p>
        </p:txBody>
      </p:sp>
      <p:sp>
        <p:nvSpPr>
          <p:cNvPr id="368" name="Google Shape;368;p47"/>
          <p:cNvSpPr txBox="1"/>
          <p:nvPr/>
        </p:nvSpPr>
        <p:spPr>
          <a:xfrm>
            <a:off x="6209730" y="3022400"/>
            <a:ext cx="5445458"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orbel"/>
                <a:ea typeface="Corbel"/>
                <a:cs typeface="Corbel"/>
                <a:sym typeface="Corbel"/>
              </a:rPr>
              <a:t>Seguridad</a:t>
            </a:r>
            <a:endParaRPr sz="1800">
              <a:solidFill>
                <a:schemeClr val="dk1"/>
              </a:solidFill>
              <a:latin typeface="Corbel"/>
              <a:ea typeface="Corbel"/>
              <a:cs typeface="Corbel"/>
              <a:sym typeface="Corbel"/>
            </a:endParaRPr>
          </a:p>
        </p:txBody>
      </p:sp>
      <p:sp>
        <p:nvSpPr>
          <p:cNvPr id="369" name="Google Shape;369;p47"/>
          <p:cNvSpPr txBox="1"/>
          <p:nvPr/>
        </p:nvSpPr>
        <p:spPr>
          <a:xfrm>
            <a:off x="6209730" y="3553650"/>
            <a:ext cx="5445458"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orbel"/>
                <a:ea typeface="Corbel"/>
                <a:cs typeface="Corbel"/>
                <a:sym typeface="Corbel"/>
              </a:rPr>
              <a:t>Bloqueos de Servicio</a:t>
            </a:r>
            <a:endParaRPr sz="1800">
              <a:solidFill>
                <a:schemeClr val="dk1"/>
              </a:solidFill>
              <a:latin typeface="Corbel"/>
              <a:ea typeface="Corbel"/>
              <a:cs typeface="Corbel"/>
              <a:sym typeface="Corbel"/>
            </a:endParaRPr>
          </a:p>
        </p:txBody>
      </p:sp>
      <p:sp>
        <p:nvSpPr>
          <p:cNvPr id="370" name="Google Shape;370;p47"/>
          <p:cNvSpPr txBox="1"/>
          <p:nvPr/>
        </p:nvSpPr>
        <p:spPr>
          <a:xfrm>
            <a:off x="6209730" y="4135285"/>
            <a:ext cx="5445458"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orbel"/>
                <a:ea typeface="Corbel"/>
                <a:cs typeface="Corbel"/>
                <a:sym typeface="Corbel"/>
              </a:rPr>
              <a:t>Dificultad por búsqueda</a:t>
            </a:r>
            <a:endParaRPr sz="1800">
              <a:solidFill>
                <a:schemeClr val="dk1"/>
              </a:solidFill>
              <a:latin typeface="Corbel"/>
              <a:ea typeface="Corbel"/>
              <a:cs typeface="Corbel"/>
              <a:sym typeface="Corbel"/>
            </a:endParaRPr>
          </a:p>
        </p:txBody>
      </p:sp>
      <p:sp>
        <p:nvSpPr>
          <p:cNvPr id="371" name="Google Shape;371;p47"/>
          <p:cNvSpPr txBox="1"/>
          <p:nvPr/>
        </p:nvSpPr>
        <p:spPr>
          <a:xfrm>
            <a:off x="6209730" y="4686584"/>
            <a:ext cx="5445458"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orbel"/>
                <a:ea typeface="Corbel"/>
                <a:cs typeface="Corbel"/>
                <a:sym typeface="Corbel"/>
              </a:rPr>
              <a:t>Tiempo de respuesta</a:t>
            </a:r>
            <a:endParaRPr sz="1800">
              <a:solidFill>
                <a:schemeClr val="dk1"/>
              </a:solidFill>
              <a:latin typeface="Corbel"/>
              <a:ea typeface="Corbel"/>
              <a:cs typeface="Corbel"/>
              <a:sym typeface="Corbel"/>
            </a:endParaRPr>
          </a:p>
        </p:txBody>
      </p:sp>
      <p:sp>
        <p:nvSpPr>
          <p:cNvPr id="372" name="Google Shape;372;p47"/>
          <p:cNvSpPr txBox="1"/>
          <p:nvPr/>
        </p:nvSpPr>
        <p:spPr>
          <a:xfrm>
            <a:off x="6209730" y="5291214"/>
            <a:ext cx="5445458"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orbel"/>
                <a:ea typeface="Corbel"/>
                <a:cs typeface="Corbel"/>
                <a:sym typeface="Corbel"/>
              </a:rPr>
              <a:t>Sacrificio de Recursos</a:t>
            </a:r>
            <a:endParaRPr sz="1800">
              <a:solidFill>
                <a:schemeClr val="dk1"/>
              </a:solidFill>
              <a:latin typeface="Corbel"/>
              <a:ea typeface="Corbel"/>
              <a:cs typeface="Corbel"/>
              <a:sym typeface="Corbel"/>
            </a:endParaRPr>
          </a:p>
        </p:txBody>
      </p:sp>
      <p:cxnSp>
        <p:nvCxnSpPr>
          <p:cNvPr id="373" name="Google Shape;373;p47"/>
          <p:cNvCxnSpPr/>
          <p:nvPr/>
        </p:nvCxnSpPr>
        <p:spPr>
          <a:xfrm flipH="1" rot="10800000">
            <a:off x="4107976" y="3207067"/>
            <a:ext cx="1856096" cy="955512"/>
          </a:xfrm>
          <a:prstGeom prst="straightConnector1">
            <a:avLst/>
          </a:prstGeom>
          <a:noFill/>
          <a:ln cap="rnd" cmpd="sng" w="15875">
            <a:solidFill>
              <a:schemeClr val="accent4"/>
            </a:solidFill>
            <a:prstDash val="solid"/>
            <a:round/>
            <a:headEnd len="sm" w="sm" type="none"/>
            <a:tailEnd len="med" w="med" type="stealth"/>
          </a:ln>
        </p:spPr>
      </p:cxnSp>
      <p:cxnSp>
        <p:nvCxnSpPr>
          <p:cNvPr id="374" name="Google Shape;374;p47"/>
          <p:cNvCxnSpPr/>
          <p:nvPr/>
        </p:nvCxnSpPr>
        <p:spPr>
          <a:xfrm flipH="1" rot="10800000">
            <a:off x="4107976" y="3738317"/>
            <a:ext cx="1856096" cy="424262"/>
          </a:xfrm>
          <a:prstGeom prst="straightConnector1">
            <a:avLst/>
          </a:prstGeom>
          <a:noFill/>
          <a:ln cap="rnd" cmpd="sng" w="15875">
            <a:solidFill>
              <a:schemeClr val="accent4"/>
            </a:solidFill>
            <a:prstDash val="solid"/>
            <a:round/>
            <a:headEnd len="sm" w="sm" type="none"/>
            <a:tailEnd len="med" w="med" type="stealth"/>
          </a:ln>
        </p:spPr>
      </p:cxnSp>
      <p:cxnSp>
        <p:nvCxnSpPr>
          <p:cNvPr id="375" name="Google Shape;375;p47"/>
          <p:cNvCxnSpPr/>
          <p:nvPr/>
        </p:nvCxnSpPr>
        <p:spPr>
          <a:xfrm>
            <a:off x="4107976" y="4162579"/>
            <a:ext cx="1856096" cy="157372"/>
          </a:xfrm>
          <a:prstGeom prst="straightConnector1">
            <a:avLst/>
          </a:prstGeom>
          <a:noFill/>
          <a:ln cap="rnd" cmpd="sng" w="15875">
            <a:solidFill>
              <a:schemeClr val="accent4"/>
            </a:solidFill>
            <a:prstDash val="solid"/>
            <a:round/>
            <a:headEnd len="sm" w="sm" type="none"/>
            <a:tailEnd len="med" w="med" type="stealth"/>
          </a:ln>
        </p:spPr>
      </p:cxnSp>
      <p:cxnSp>
        <p:nvCxnSpPr>
          <p:cNvPr id="376" name="Google Shape;376;p47"/>
          <p:cNvCxnSpPr/>
          <p:nvPr/>
        </p:nvCxnSpPr>
        <p:spPr>
          <a:xfrm>
            <a:off x="4107976" y="4162579"/>
            <a:ext cx="1856096" cy="708671"/>
          </a:xfrm>
          <a:prstGeom prst="straightConnector1">
            <a:avLst/>
          </a:prstGeom>
          <a:noFill/>
          <a:ln cap="rnd" cmpd="sng" w="15875">
            <a:solidFill>
              <a:schemeClr val="accent4"/>
            </a:solidFill>
            <a:prstDash val="solid"/>
            <a:round/>
            <a:headEnd len="sm" w="sm" type="none"/>
            <a:tailEnd len="med" w="med" type="stealth"/>
          </a:ln>
        </p:spPr>
      </p:cxnSp>
      <p:cxnSp>
        <p:nvCxnSpPr>
          <p:cNvPr id="377" name="Google Shape;377;p47"/>
          <p:cNvCxnSpPr/>
          <p:nvPr/>
        </p:nvCxnSpPr>
        <p:spPr>
          <a:xfrm>
            <a:off x="4107976" y="4162579"/>
            <a:ext cx="1856096" cy="1266797"/>
          </a:xfrm>
          <a:prstGeom prst="straightConnector1">
            <a:avLst/>
          </a:prstGeom>
          <a:noFill/>
          <a:ln cap="rnd" cmpd="sng" w="15875">
            <a:solidFill>
              <a:schemeClr val="accent4"/>
            </a:solidFill>
            <a:prstDash val="solid"/>
            <a:round/>
            <a:headEnd len="sm" w="sm" type="none"/>
            <a:tailEnd len="med" w="med" type="stealth"/>
          </a:ln>
        </p:spPr>
      </p:cxn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9" name="Shape 169"/>
        <p:cNvGrpSpPr/>
        <p:nvPr/>
      </p:nvGrpSpPr>
      <p:grpSpPr>
        <a:xfrm>
          <a:off x="0" y="0"/>
          <a:ext cx="0" cy="0"/>
          <a:chOff x="0" y="0"/>
          <a:chExt cx="0" cy="0"/>
        </a:xfrm>
      </p:grpSpPr>
      <p:sp>
        <p:nvSpPr>
          <p:cNvPr id="170" name="Google Shape;170;p21"/>
          <p:cNvSpPr txBox="1"/>
          <p:nvPr>
            <p:ph type="title"/>
          </p:nvPr>
        </p:nvSpPr>
        <p:spPr>
          <a:xfrm>
            <a:off x="1550214" y="0"/>
            <a:ext cx="10018713" cy="88968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000"/>
              <a:buFont typeface="Corbel"/>
              <a:buNone/>
            </a:pPr>
            <a:r>
              <a:rPr b="1" lang="en-US" u="sng"/>
              <a:t>Temario</a:t>
            </a:r>
            <a:endParaRPr b="1" u="sng"/>
          </a:p>
        </p:txBody>
      </p:sp>
      <p:sp>
        <p:nvSpPr>
          <p:cNvPr id="171" name="Google Shape;171;p21"/>
          <p:cNvSpPr txBox="1"/>
          <p:nvPr>
            <p:ph idx="1" type="body"/>
          </p:nvPr>
        </p:nvSpPr>
        <p:spPr>
          <a:xfrm>
            <a:off x="1484310" y="1013255"/>
            <a:ext cx="10018713" cy="4777946"/>
          </a:xfrm>
          <a:prstGeom prst="rect">
            <a:avLst/>
          </a:prstGeom>
          <a:noFill/>
          <a:ln>
            <a:noFill/>
          </a:ln>
        </p:spPr>
        <p:txBody>
          <a:bodyPr anchorCtr="0" anchor="ctr" bIns="45700" lIns="91425" spcFirstLastPara="1" rIns="91425" wrap="square" tIns="45700">
            <a:noAutofit/>
          </a:bodyPr>
          <a:lstStyle/>
          <a:p>
            <a:pPr indent="-285750" lvl="0" marL="285750" rtl="0" algn="l">
              <a:spcBef>
                <a:spcPts val="0"/>
              </a:spcBef>
              <a:spcAft>
                <a:spcPts val="0"/>
              </a:spcAft>
              <a:buSzPts val="3480"/>
              <a:buChar char="•"/>
            </a:pPr>
            <a:r>
              <a:rPr b="1" lang="en-US" u="sng"/>
              <a:t>Se explicarán conceptos destacados de:</a:t>
            </a:r>
            <a:endParaRPr/>
          </a:p>
          <a:p>
            <a:pPr indent="-285750" lvl="1" marL="742950" rtl="0" algn="l">
              <a:spcBef>
                <a:spcPts val="1000"/>
              </a:spcBef>
              <a:spcAft>
                <a:spcPts val="0"/>
              </a:spcAft>
              <a:buSzPts val="2900"/>
              <a:buChar char="•"/>
            </a:pPr>
            <a:r>
              <a:rPr lang="en-US"/>
              <a:t>Redes de Pares</a:t>
            </a:r>
            <a:endParaRPr/>
          </a:p>
          <a:p>
            <a:pPr indent="-285750" lvl="1" marL="742950" rtl="0" algn="l">
              <a:spcBef>
                <a:spcPts val="1000"/>
              </a:spcBef>
              <a:spcAft>
                <a:spcPts val="0"/>
              </a:spcAft>
              <a:buSzPts val="2900"/>
              <a:buChar char="•"/>
            </a:pPr>
            <a:r>
              <a:rPr lang="en-US"/>
              <a:t>Red Gnutella (v O.4 y v O.6) </a:t>
            </a:r>
            <a:endParaRPr/>
          </a:p>
          <a:p>
            <a:pPr indent="-285750" lvl="1" marL="742950" rtl="0" algn="l">
              <a:spcBef>
                <a:spcPts val="1000"/>
              </a:spcBef>
              <a:spcAft>
                <a:spcPts val="0"/>
              </a:spcAft>
              <a:buSzPts val="2900"/>
              <a:buChar char="•"/>
            </a:pPr>
            <a:r>
              <a:rPr lang="en-US"/>
              <a:t>Bittorrent</a:t>
            </a:r>
            <a:endParaRPr/>
          </a:p>
          <a:p>
            <a:pPr indent="0" lvl="0" marL="0" rtl="0" algn="l">
              <a:spcBef>
                <a:spcPts val="1080"/>
              </a:spcBef>
              <a:spcAft>
                <a:spcPts val="0"/>
              </a:spcAft>
              <a:buSzPts val="3480"/>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1" name="Shape 381"/>
        <p:cNvGrpSpPr/>
        <p:nvPr/>
      </p:nvGrpSpPr>
      <p:grpSpPr>
        <a:xfrm>
          <a:off x="0" y="0"/>
          <a:ext cx="0" cy="0"/>
          <a:chOff x="0" y="0"/>
          <a:chExt cx="0" cy="0"/>
        </a:xfrm>
      </p:grpSpPr>
      <p:sp>
        <p:nvSpPr>
          <p:cNvPr id="382" name="Google Shape;382;p48"/>
          <p:cNvSpPr txBox="1"/>
          <p:nvPr>
            <p:ph type="title"/>
          </p:nvPr>
        </p:nvSpPr>
        <p:spPr>
          <a:xfrm>
            <a:off x="1458098" y="-39127"/>
            <a:ext cx="10733902" cy="1752599"/>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000"/>
              <a:buFont typeface="Corbel"/>
              <a:buNone/>
            </a:pPr>
            <a:r>
              <a:rPr b="1" lang="en-US" u="sng"/>
              <a:t>Aspectos más destacados sobre red Gnutella </a:t>
            </a:r>
            <a:br>
              <a:rPr b="1" lang="en-US" u="sng"/>
            </a:br>
            <a:r>
              <a:rPr b="1" lang="en-US" u="sng"/>
              <a:t>(v O.4 y v O.6) </a:t>
            </a:r>
            <a:endParaRPr/>
          </a:p>
        </p:txBody>
      </p:sp>
      <p:sp>
        <p:nvSpPr>
          <p:cNvPr id="383" name="Google Shape;383;p48"/>
          <p:cNvSpPr txBox="1"/>
          <p:nvPr>
            <p:ph idx="1" type="body"/>
          </p:nvPr>
        </p:nvSpPr>
        <p:spPr>
          <a:xfrm>
            <a:off x="1473959" y="3895009"/>
            <a:ext cx="3452882" cy="600503"/>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SzPts val="2900"/>
              <a:buNone/>
            </a:pPr>
            <a:r>
              <a:rPr b="1" lang="en-US" sz="2000">
                <a:solidFill>
                  <a:srgbClr val="3F6622"/>
                </a:solidFill>
              </a:rPr>
              <a:t>            Mejoras Propuestas</a:t>
            </a:r>
            <a:endParaRPr b="1" sz="2000">
              <a:solidFill>
                <a:srgbClr val="3F6622"/>
              </a:solidFill>
            </a:endParaRPr>
          </a:p>
          <a:p>
            <a:pPr indent="0" lvl="0" marL="0" rtl="0" algn="l">
              <a:spcBef>
                <a:spcPts val="1000"/>
              </a:spcBef>
              <a:spcAft>
                <a:spcPts val="0"/>
              </a:spcAft>
              <a:buSzPts val="2900"/>
              <a:buNone/>
            </a:pPr>
            <a:r>
              <a:t/>
            </a:r>
            <a:endParaRPr b="1" sz="2000">
              <a:solidFill>
                <a:srgbClr val="FF0000"/>
              </a:solidFill>
            </a:endParaRPr>
          </a:p>
        </p:txBody>
      </p:sp>
      <p:cxnSp>
        <p:nvCxnSpPr>
          <p:cNvPr id="384" name="Google Shape;384;p48"/>
          <p:cNvCxnSpPr/>
          <p:nvPr/>
        </p:nvCxnSpPr>
        <p:spPr>
          <a:xfrm flipH="1" rot="10800000">
            <a:off x="4531056" y="2547173"/>
            <a:ext cx="1856096" cy="1460312"/>
          </a:xfrm>
          <a:prstGeom prst="straightConnector1">
            <a:avLst/>
          </a:prstGeom>
          <a:noFill/>
          <a:ln cap="rnd" cmpd="sng" w="15875">
            <a:solidFill>
              <a:schemeClr val="accent4"/>
            </a:solidFill>
            <a:prstDash val="solid"/>
            <a:round/>
            <a:headEnd len="sm" w="sm" type="none"/>
            <a:tailEnd len="med" w="med" type="stealth"/>
          </a:ln>
        </p:spPr>
      </p:cxnSp>
      <p:sp>
        <p:nvSpPr>
          <p:cNvPr id="385" name="Google Shape;385;p48"/>
          <p:cNvSpPr txBox="1"/>
          <p:nvPr/>
        </p:nvSpPr>
        <p:spPr>
          <a:xfrm>
            <a:off x="6605522" y="2313724"/>
            <a:ext cx="5445458"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orbel"/>
                <a:ea typeface="Corbel"/>
                <a:cs typeface="Corbel"/>
                <a:sym typeface="Corbel"/>
              </a:rPr>
              <a:t>Supernodos</a:t>
            </a:r>
            <a:endParaRPr sz="1800">
              <a:solidFill>
                <a:schemeClr val="dk1"/>
              </a:solidFill>
              <a:latin typeface="Corbel"/>
              <a:ea typeface="Corbel"/>
              <a:cs typeface="Corbel"/>
              <a:sym typeface="Corbel"/>
            </a:endParaRPr>
          </a:p>
        </p:txBody>
      </p:sp>
      <p:sp>
        <p:nvSpPr>
          <p:cNvPr id="386" name="Google Shape;386;p48"/>
          <p:cNvSpPr txBox="1"/>
          <p:nvPr/>
        </p:nvSpPr>
        <p:spPr>
          <a:xfrm>
            <a:off x="6605522" y="2831328"/>
            <a:ext cx="5445458"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orbel"/>
                <a:ea typeface="Corbel"/>
                <a:cs typeface="Corbel"/>
                <a:sym typeface="Corbel"/>
              </a:rPr>
              <a:t>Memorias caché</a:t>
            </a:r>
            <a:endParaRPr sz="1800">
              <a:solidFill>
                <a:schemeClr val="dk1"/>
              </a:solidFill>
              <a:latin typeface="Corbel"/>
              <a:ea typeface="Corbel"/>
              <a:cs typeface="Corbel"/>
              <a:sym typeface="Corbel"/>
            </a:endParaRPr>
          </a:p>
        </p:txBody>
      </p:sp>
      <p:sp>
        <p:nvSpPr>
          <p:cNvPr id="387" name="Google Shape;387;p48"/>
          <p:cNvSpPr txBox="1"/>
          <p:nvPr/>
        </p:nvSpPr>
        <p:spPr>
          <a:xfrm>
            <a:off x="6605522" y="3362578"/>
            <a:ext cx="5445458"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orbel"/>
                <a:ea typeface="Corbel"/>
                <a:cs typeface="Corbel"/>
                <a:sym typeface="Corbel"/>
              </a:rPr>
              <a:t>Esquema de mensajes</a:t>
            </a:r>
            <a:endParaRPr sz="1800">
              <a:solidFill>
                <a:schemeClr val="dk1"/>
              </a:solidFill>
              <a:latin typeface="Corbel"/>
              <a:ea typeface="Corbel"/>
              <a:cs typeface="Corbel"/>
              <a:sym typeface="Corbel"/>
            </a:endParaRPr>
          </a:p>
        </p:txBody>
      </p:sp>
      <p:sp>
        <p:nvSpPr>
          <p:cNvPr id="388" name="Google Shape;388;p48"/>
          <p:cNvSpPr txBox="1"/>
          <p:nvPr/>
        </p:nvSpPr>
        <p:spPr>
          <a:xfrm>
            <a:off x="6605522" y="3944213"/>
            <a:ext cx="5445458"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orbel"/>
                <a:ea typeface="Corbel"/>
                <a:cs typeface="Corbel"/>
                <a:sym typeface="Corbel"/>
              </a:rPr>
              <a:t>Anti parasitismo</a:t>
            </a:r>
            <a:endParaRPr sz="1800">
              <a:solidFill>
                <a:schemeClr val="dk1"/>
              </a:solidFill>
              <a:latin typeface="Corbel"/>
              <a:ea typeface="Corbel"/>
              <a:cs typeface="Corbel"/>
              <a:sym typeface="Corbel"/>
            </a:endParaRPr>
          </a:p>
        </p:txBody>
      </p:sp>
      <p:sp>
        <p:nvSpPr>
          <p:cNvPr id="389" name="Google Shape;389;p48"/>
          <p:cNvSpPr txBox="1"/>
          <p:nvPr/>
        </p:nvSpPr>
        <p:spPr>
          <a:xfrm>
            <a:off x="6605522" y="4495512"/>
            <a:ext cx="5445458"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orbel"/>
                <a:ea typeface="Corbel"/>
                <a:cs typeface="Corbel"/>
                <a:sym typeface="Corbel"/>
              </a:rPr>
              <a:t>Conexiones seguras</a:t>
            </a:r>
            <a:endParaRPr sz="1800">
              <a:solidFill>
                <a:schemeClr val="dk1"/>
              </a:solidFill>
              <a:latin typeface="Corbel"/>
              <a:ea typeface="Corbel"/>
              <a:cs typeface="Corbel"/>
              <a:sym typeface="Corbel"/>
            </a:endParaRPr>
          </a:p>
        </p:txBody>
      </p:sp>
      <p:sp>
        <p:nvSpPr>
          <p:cNvPr id="390" name="Google Shape;390;p48"/>
          <p:cNvSpPr txBox="1"/>
          <p:nvPr/>
        </p:nvSpPr>
        <p:spPr>
          <a:xfrm>
            <a:off x="6605522" y="5576803"/>
            <a:ext cx="5445458"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orbel"/>
                <a:ea typeface="Corbel"/>
                <a:cs typeface="Corbel"/>
                <a:sym typeface="Corbel"/>
              </a:rPr>
              <a:t>Archivos Parciales</a:t>
            </a:r>
            <a:endParaRPr sz="1800">
              <a:solidFill>
                <a:schemeClr val="dk1"/>
              </a:solidFill>
              <a:latin typeface="Corbel"/>
              <a:ea typeface="Corbel"/>
              <a:cs typeface="Corbel"/>
              <a:sym typeface="Corbel"/>
            </a:endParaRPr>
          </a:p>
        </p:txBody>
      </p:sp>
      <p:cxnSp>
        <p:nvCxnSpPr>
          <p:cNvPr id="391" name="Google Shape;391;p48"/>
          <p:cNvCxnSpPr/>
          <p:nvPr/>
        </p:nvCxnSpPr>
        <p:spPr>
          <a:xfrm flipH="1" rot="10800000">
            <a:off x="4531056" y="3051973"/>
            <a:ext cx="1856096" cy="955512"/>
          </a:xfrm>
          <a:prstGeom prst="straightConnector1">
            <a:avLst/>
          </a:prstGeom>
          <a:noFill/>
          <a:ln cap="rnd" cmpd="sng" w="15875">
            <a:solidFill>
              <a:schemeClr val="accent4"/>
            </a:solidFill>
            <a:prstDash val="solid"/>
            <a:round/>
            <a:headEnd len="sm" w="sm" type="none"/>
            <a:tailEnd len="med" w="med" type="stealth"/>
          </a:ln>
        </p:spPr>
      </p:cxnSp>
      <p:cxnSp>
        <p:nvCxnSpPr>
          <p:cNvPr id="392" name="Google Shape;392;p48"/>
          <p:cNvCxnSpPr/>
          <p:nvPr/>
        </p:nvCxnSpPr>
        <p:spPr>
          <a:xfrm flipH="1" rot="10800000">
            <a:off x="4531056" y="3583223"/>
            <a:ext cx="1856096" cy="424262"/>
          </a:xfrm>
          <a:prstGeom prst="straightConnector1">
            <a:avLst/>
          </a:prstGeom>
          <a:noFill/>
          <a:ln cap="rnd" cmpd="sng" w="15875">
            <a:solidFill>
              <a:schemeClr val="accent4"/>
            </a:solidFill>
            <a:prstDash val="solid"/>
            <a:round/>
            <a:headEnd len="sm" w="sm" type="none"/>
            <a:tailEnd len="med" w="med" type="stealth"/>
          </a:ln>
        </p:spPr>
      </p:cxnSp>
      <p:cxnSp>
        <p:nvCxnSpPr>
          <p:cNvPr id="393" name="Google Shape;393;p48"/>
          <p:cNvCxnSpPr/>
          <p:nvPr/>
        </p:nvCxnSpPr>
        <p:spPr>
          <a:xfrm>
            <a:off x="4531056" y="4007485"/>
            <a:ext cx="1856096" cy="157372"/>
          </a:xfrm>
          <a:prstGeom prst="straightConnector1">
            <a:avLst/>
          </a:prstGeom>
          <a:noFill/>
          <a:ln cap="rnd" cmpd="sng" w="15875">
            <a:solidFill>
              <a:schemeClr val="accent4"/>
            </a:solidFill>
            <a:prstDash val="solid"/>
            <a:round/>
            <a:headEnd len="sm" w="sm" type="none"/>
            <a:tailEnd len="med" w="med" type="stealth"/>
          </a:ln>
        </p:spPr>
      </p:cxnSp>
      <p:cxnSp>
        <p:nvCxnSpPr>
          <p:cNvPr id="394" name="Google Shape;394;p48"/>
          <p:cNvCxnSpPr/>
          <p:nvPr/>
        </p:nvCxnSpPr>
        <p:spPr>
          <a:xfrm>
            <a:off x="4531056" y="4007485"/>
            <a:ext cx="1856096" cy="708671"/>
          </a:xfrm>
          <a:prstGeom prst="straightConnector1">
            <a:avLst/>
          </a:prstGeom>
          <a:noFill/>
          <a:ln cap="rnd" cmpd="sng" w="15875">
            <a:solidFill>
              <a:schemeClr val="accent4"/>
            </a:solidFill>
            <a:prstDash val="solid"/>
            <a:round/>
            <a:headEnd len="sm" w="sm" type="none"/>
            <a:tailEnd len="med" w="med" type="stealth"/>
          </a:ln>
        </p:spPr>
      </p:cxnSp>
      <p:cxnSp>
        <p:nvCxnSpPr>
          <p:cNvPr id="395" name="Google Shape;395;p48"/>
          <p:cNvCxnSpPr/>
          <p:nvPr/>
        </p:nvCxnSpPr>
        <p:spPr>
          <a:xfrm>
            <a:off x="4531056" y="4007485"/>
            <a:ext cx="1856096" cy="1266797"/>
          </a:xfrm>
          <a:prstGeom prst="straightConnector1">
            <a:avLst/>
          </a:prstGeom>
          <a:noFill/>
          <a:ln cap="rnd" cmpd="sng" w="15875">
            <a:solidFill>
              <a:schemeClr val="accent4"/>
            </a:solidFill>
            <a:prstDash val="solid"/>
            <a:round/>
            <a:headEnd len="sm" w="sm" type="none"/>
            <a:tailEnd len="med" w="med" type="stealth"/>
          </a:ln>
        </p:spPr>
      </p:cxnSp>
      <p:sp>
        <p:nvSpPr>
          <p:cNvPr id="396" name="Google Shape;396;p48"/>
          <p:cNvSpPr txBox="1"/>
          <p:nvPr/>
        </p:nvSpPr>
        <p:spPr>
          <a:xfrm>
            <a:off x="6605522" y="5067876"/>
            <a:ext cx="5445458"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orbel"/>
                <a:ea typeface="Corbel"/>
                <a:cs typeface="Corbel"/>
                <a:sym typeface="Corbel"/>
              </a:rPr>
              <a:t>Compresión de tráfico</a:t>
            </a:r>
            <a:endParaRPr sz="1800">
              <a:solidFill>
                <a:schemeClr val="dk1"/>
              </a:solidFill>
              <a:latin typeface="Corbel"/>
              <a:ea typeface="Corbel"/>
              <a:cs typeface="Corbel"/>
              <a:sym typeface="Corbel"/>
            </a:endParaRPr>
          </a:p>
        </p:txBody>
      </p:sp>
      <p:cxnSp>
        <p:nvCxnSpPr>
          <p:cNvPr id="397" name="Google Shape;397;p48"/>
          <p:cNvCxnSpPr/>
          <p:nvPr/>
        </p:nvCxnSpPr>
        <p:spPr>
          <a:xfrm>
            <a:off x="4531056" y="4007485"/>
            <a:ext cx="1932296" cy="1761235"/>
          </a:xfrm>
          <a:prstGeom prst="straightConnector1">
            <a:avLst/>
          </a:prstGeom>
          <a:noFill/>
          <a:ln cap="rnd" cmpd="sng" w="15875">
            <a:solidFill>
              <a:schemeClr val="accent4"/>
            </a:solidFill>
            <a:prstDash val="solid"/>
            <a:round/>
            <a:headEnd len="sm" w="sm" type="none"/>
            <a:tailEnd len="med" w="med" type="stealth"/>
          </a:ln>
        </p:spPr>
      </p:cxn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1" name="Shape 401"/>
        <p:cNvGrpSpPr/>
        <p:nvPr/>
      </p:nvGrpSpPr>
      <p:grpSpPr>
        <a:xfrm>
          <a:off x="0" y="0"/>
          <a:ext cx="0" cy="0"/>
          <a:chOff x="0" y="0"/>
          <a:chExt cx="0" cy="0"/>
        </a:xfrm>
      </p:grpSpPr>
      <p:sp>
        <p:nvSpPr>
          <p:cNvPr id="402" name="Google Shape;402;p49"/>
          <p:cNvSpPr txBox="1"/>
          <p:nvPr>
            <p:ph type="title"/>
          </p:nvPr>
        </p:nvSpPr>
        <p:spPr>
          <a:xfrm>
            <a:off x="1458098" y="-39127"/>
            <a:ext cx="10733902" cy="1752599"/>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000"/>
              <a:buFont typeface="Corbel"/>
              <a:buNone/>
            </a:pPr>
            <a:r>
              <a:rPr b="1" lang="en-US" u="sng"/>
              <a:t>Aspectos más destacados sobre red Gnutella </a:t>
            </a:r>
            <a:br>
              <a:rPr b="1" lang="en-US" u="sng"/>
            </a:br>
            <a:r>
              <a:rPr b="1" lang="en-US" u="sng"/>
              <a:t>(v O.4 y v O.6) </a:t>
            </a:r>
            <a:endParaRPr/>
          </a:p>
        </p:txBody>
      </p:sp>
      <p:sp>
        <p:nvSpPr>
          <p:cNvPr id="403" name="Google Shape;403;p49"/>
          <p:cNvSpPr txBox="1"/>
          <p:nvPr>
            <p:ph idx="1" type="body"/>
          </p:nvPr>
        </p:nvSpPr>
        <p:spPr>
          <a:xfrm>
            <a:off x="1062312" y="3493258"/>
            <a:ext cx="3496040" cy="614148"/>
          </a:xfrm>
          <a:prstGeom prst="rect">
            <a:avLst/>
          </a:prstGeom>
          <a:noFill/>
          <a:ln>
            <a:noFill/>
          </a:ln>
        </p:spPr>
        <p:txBody>
          <a:bodyPr anchorCtr="0" anchor="ctr" bIns="45700" lIns="91425" spcFirstLastPara="1" rIns="91425" wrap="square" tIns="45700">
            <a:noAutofit/>
          </a:bodyPr>
          <a:lstStyle/>
          <a:p>
            <a:pPr indent="0" lvl="0" marL="0" rtl="0" algn="l">
              <a:lnSpc>
                <a:spcPct val="80000"/>
              </a:lnSpc>
              <a:spcBef>
                <a:spcPts val="0"/>
              </a:spcBef>
              <a:spcAft>
                <a:spcPts val="0"/>
              </a:spcAft>
              <a:buSzPts val="2465"/>
              <a:buNone/>
            </a:pPr>
            <a:r>
              <a:rPr b="1" lang="en-US" sz="1700">
                <a:solidFill>
                  <a:srgbClr val="FF0000"/>
                </a:solidFill>
              </a:rPr>
              <a:t>Búsqueda y Ruteo de Mensaje: Gnutella v0.6</a:t>
            </a:r>
            <a:endParaRPr/>
          </a:p>
          <a:p>
            <a:pPr indent="0" lvl="0" marL="0" rtl="0" algn="l">
              <a:lnSpc>
                <a:spcPct val="80000"/>
              </a:lnSpc>
              <a:spcBef>
                <a:spcPts val="940"/>
              </a:spcBef>
              <a:spcAft>
                <a:spcPts val="0"/>
              </a:spcAft>
              <a:buSzPts val="2465"/>
              <a:buNone/>
            </a:pPr>
            <a:r>
              <a:t/>
            </a:r>
            <a:endParaRPr b="1" sz="1700">
              <a:solidFill>
                <a:srgbClr val="FF0000"/>
              </a:solidFill>
            </a:endParaRPr>
          </a:p>
        </p:txBody>
      </p:sp>
      <p:pic>
        <p:nvPicPr>
          <p:cNvPr id="404" name="Google Shape;404;p49"/>
          <p:cNvPicPr preferRelativeResize="0"/>
          <p:nvPr/>
        </p:nvPicPr>
        <p:blipFill rotWithShape="1">
          <a:blip r:embed="rId3">
            <a:alphaModFix/>
          </a:blip>
          <a:srcRect b="0" l="0" r="0" t="9485"/>
          <a:stretch/>
        </p:blipFill>
        <p:spPr>
          <a:xfrm>
            <a:off x="4420406" y="1392073"/>
            <a:ext cx="7512003" cy="5430666"/>
          </a:xfrm>
          <a:prstGeom prst="rect">
            <a:avLst/>
          </a:prstGeom>
          <a:noFill/>
          <a:ln>
            <a:noFill/>
          </a:ln>
          <a:effectLst>
            <a:outerShdw rotWithShape="0" algn="ctr" dir="2700000" dist="107763">
              <a:srgbClr val="808080">
                <a:alpha val="49803"/>
              </a:srgbClr>
            </a:outerShdw>
          </a:effectLst>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8" name="Shape 408"/>
        <p:cNvGrpSpPr/>
        <p:nvPr/>
      </p:nvGrpSpPr>
      <p:grpSpPr>
        <a:xfrm>
          <a:off x="0" y="0"/>
          <a:ext cx="0" cy="0"/>
          <a:chOff x="0" y="0"/>
          <a:chExt cx="0" cy="0"/>
        </a:xfrm>
      </p:grpSpPr>
      <p:sp>
        <p:nvSpPr>
          <p:cNvPr id="409" name="Google Shape;409;p50"/>
          <p:cNvSpPr txBox="1"/>
          <p:nvPr>
            <p:ph type="title"/>
          </p:nvPr>
        </p:nvSpPr>
        <p:spPr>
          <a:xfrm>
            <a:off x="1458098" y="-39127"/>
            <a:ext cx="10733902" cy="1752599"/>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000"/>
              <a:buFont typeface="Corbel"/>
              <a:buNone/>
            </a:pPr>
            <a:r>
              <a:rPr b="1" lang="en-US" u="sng"/>
              <a:t>Aspectos más destacados sobre red Gnutella </a:t>
            </a:r>
            <a:br>
              <a:rPr b="1" lang="en-US" u="sng"/>
            </a:br>
            <a:r>
              <a:rPr b="1" lang="en-US" u="sng"/>
              <a:t>(v O.4 y v O.6) </a:t>
            </a:r>
            <a:endParaRPr/>
          </a:p>
        </p:txBody>
      </p:sp>
      <p:sp>
        <p:nvSpPr>
          <p:cNvPr id="410" name="Google Shape;410;p50"/>
          <p:cNvSpPr txBox="1"/>
          <p:nvPr>
            <p:ph idx="1" type="body"/>
          </p:nvPr>
        </p:nvSpPr>
        <p:spPr>
          <a:xfrm>
            <a:off x="1307972" y="3589362"/>
            <a:ext cx="3565012" cy="616553"/>
          </a:xfrm>
          <a:prstGeom prst="rect">
            <a:avLst/>
          </a:prstGeom>
          <a:noFill/>
          <a:ln>
            <a:noFill/>
          </a:ln>
        </p:spPr>
        <p:txBody>
          <a:bodyPr anchorCtr="0" anchor="ctr" bIns="45700" lIns="91425" spcFirstLastPara="1" rIns="91425" wrap="square" tIns="45700">
            <a:noAutofit/>
          </a:bodyPr>
          <a:lstStyle/>
          <a:p>
            <a:pPr indent="0" lvl="0" marL="0" rtl="0" algn="l">
              <a:lnSpc>
                <a:spcPct val="80000"/>
              </a:lnSpc>
              <a:spcBef>
                <a:spcPts val="0"/>
              </a:spcBef>
              <a:spcAft>
                <a:spcPts val="0"/>
              </a:spcAft>
              <a:buSzPts val="2465"/>
              <a:buNone/>
            </a:pPr>
            <a:r>
              <a:rPr b="1" lang="en-US" sz="1700">
                <a:solidFill>
                  <a:srgbClr val="FF0000"/>
                </a:solidFill>
              </a:rPr>
              <a:t>Búsqueda y Ruteo de Mensaje: Gnutella v0.6</a:t>
            </a:r>
            <a:endParaRPr/>
          </a:p>
          <a:p>
            <a:pPr indent="0" lvl="0" marL="0" rtl="0" algn="l">
              <a:lnSpc>
                <a:spcPct val="80000"/>
              </a:lnSpc>
              <a:spcBef>
                <a:spcPts val="940"/>
              </a:spcBef>
              <a:spcAft>
                <a:spcPts val="0"/>
              </a:spcAft>
              <a:buSzPts val="2465"/>
              <a:buNone/>
            </a:pPr>
            <a:r>
              <a:t/>
            </a:r>
            <a:endParaRPr b="1" sz="1700">
              <a:solidFill>
                <a:srgbClr val="FF0000"/>
              </a:solidFill>
            </a:endParaRPr>
          </a:p>
        </p:txBody>
      </p:sp>
      <p:pic>
        <p:nvPicPr>
          <p:cNvPr id="411" name="Google Shape;411;p50"/>
          <p:cNvPicPr preferRelativeResize="0"/>
          <p:nvPr/>
        </p:nvPicPr>
        <p:blipFill rotWithShape="1">
          <a:blip r:embed="rId3">
            <a:alphaModFix/>
          </a:blip>
          <a:srcRect b="0" l="0" r="0" t="8182"/>
          <a:stretch/>
        </p:blipFill>
        <p:spPr>
          <a:xfrm>
            <a:off x="4968518" y="1553832"/>
            <a:ext cx="6723573" cy="5304167"/>
          </a:xfrm>
          <a:prstGeom prst="rect">
            <a:avLst/>
          </a:prstGeom>
          <a:noFill/>
          <a:ln>
            <a:noFill/>
          </a:ln>
          <a:effectLst>
            <a:outerShdw rotWithShape="0" algn="ctr" dir="2700000" dist="107763">
              <a:srgbClr val="808080">
                <a:alpha val="49803"/>
              </a:srgbClr>
            </a:outerShdw>
          </a:effectLst>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5" name="Shape 415"/>
        <p:cNvGrpSpPr/>
        <p:nvPr/>
      </p:nvGrpSpPr>
      <p:grpSpPr>
        <a:xfrm>
          <a:off x="0" y="0"/>
          <a:ext cx="0" cy="0"/>
          <a:chOff x="0" y="0"/>
          <a:chExt cx="0" cy="0"/>
        </a:xfrm>
      </p:grpSpPr>
      <p:sp>
        <p:nvSpPr>
          <p:cNvPr id="416" name="Google Shape;416;p51"/>
          <p:cNvSpPr txBox="1"/>
          <p:nvPr>
            <p:ph type="title"/>
          </p:nvPr>
        </p:nvSpPr>
        <p:spPr>
          <a:xfrm>
            <a:off x="1458098" y="-39127"/>
            <a:ext cx="10733902" cy="1752599"/>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000"/>
              <a:buFont typeface="Corbel"/>
              <a:buNone/>
            </a:pPr>
            <a:r>
              <a:rPr b="1" lang="en-US" u="sng"/>
              <a:t>Aspectos más destacados sobre red Gnutella </a:t>
            </a:r>
            <a:br>
              <a:rPr b="1" lang="en-US" u="sng"/>
            </a:br>
            <a:r>
              <a:rPr b="1" lang="en-US" u="sng"/>
              <a:t>(v O.4 y v O.6) </a:t>
            </a:r>
            <a:endParaRPr/>
          </a:p>
        </p:txBody>
      </p:sp>
      <p:sp>
        <p:nvSpPr>
          <p:cNvPr id="417" name="Google Shape;417;p51"/>
          <p:cNvSpPr txBox="1"/>
          <p:nvPr>
            <p:ph idx="1" type="body"/>
          </p:nvPr>
        </p:nvSpPr>
        <p:spPr>
          <a:xfrm>
            <a:off x="1132764" y="3493589"/>
            <a:ext cx="3507473" cy="614151"/>
          </a:xfrm>
          <a:prstGeom prst="rect">
            <a:avLst/>
          </a:prstGeom>
          <a:noFill/>
          <a:ln>
            <a:noFill/>
          </a:ln>
        </p:spPr>
        <p:txBody>
          <a:bodyPr anchorCtr="0" anchor="ctr" bIns="45700" lIns="91425" spcFirstLastPara="1" rIns="91425" wrap="square" tIns="45700">
            <a:noAutofit/>
          </a:bodyPr>
          <a:lstStyle/>
          <a:p>
            <a:pPr indent="0" lvl="0" marL="0" rtl="0" algn="l">
              <a:lnSpc>
                <a:spcPct val="80000"/>
              </a:lnSpc>
              <a:spcBef>
                <a:spcPts val="0"/>
              </a:spcBef>
              <a:spcAft>
                <a:spcPts val="0"/>
              </a:spcAft>
              <a:buSzPts val="2465"/>
              <a:buNone/>
            </a:pPr>
            <a:r>
              <a:rPr b="1" lang="en-US" sz="1700">
                <a:solidFill>
                  <a:srgbClr val="FF0000"/>
                </a:solidFill>
              </a:rPr>
              <a:t>Búsqueda y Ruteo de Mensaje: Gnutella v0.6</a:t>
            </a:r>
            <a:endParaRPr/>
          </a:p>
          <a:p>
            <a:pPr indent="0" lvl="0" marL="0" rtl="0" algn="l">
              <a:lnSpc>
                <a:spcPct val="80000"/>
              </a:lnSpc>
              <a:spcBef>
                <a:spcPts val="940"/>
              </a:spcBef>
              <a:spcAft>
                <a:spcPts val="0"/>
              </a:spcAft>
              <a:buSzPts val="2465"/>
              <a:buNone/>
            </a:pPr>
            <a:r>
              <a:t/>
            </a:r>
            <a:endParaRPr b="1" sz="1700">
              <a:solidFill>
                <a:srgbClr val="FF0000"/>
              </a:solidFill>
            </a:endParaRPr>
          </a:p>
        </p:txBody>
      </p:sp>
      <p:pic>
        <p:nvPicPr>
          <p:cNvPr id="418" name="Google Shape;418;p51"/>
          <p:cNvPicPr preferRelativeResize="0"/>
          <p:nvPr/>
        </p:nvPicPr>
        <p:blipFill rotWithShape="1">
          <a:blip r:embed="rId3">
            <a:alphaModFix/>
          </a:blip>
          <a:srcRect b="0" l="0" r="0" t="12138"/>
          <a:stretch/>
        </p:blipFill>
        <p:spPr>
          <a:xfrm>
            <a:off x="4400076" y="1473959"/>
            <a:ext cx="7445324" cy="5267562"/>
          </a:xfrm>
          <a:prstGeom prst="rect">
            <a:avLst/>
          </a:prstGeom>
          <a:noFill/>
          <a:ln>
            <a:noFill/>
          </a:ln>
          <a:effectLst>
            <a:outerShdw rotWithShape="0" algn="ctr" dir="2700000" dist="107763">
              <a:srgbClr val="808080">
                <a:alpha val="49803"/>
              </a:srgbClr>
            </a:outerShdw>
          </a:effectLst>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2" name="Shape 422"/>
        <p:cNvGrpSpPr/>
        <p:nvPr/>
      </p:nvGrpSpPr>
      <p:grpSpPr>
        <a:xfrm>
          <a:off x="0" y="0"/>
          <a:ext cx="0" cy="0"/>
          <a:chOff x="0" y="0"/>
          <a:chExt cx="0" cy="0"/>
        </a:xfrm>
      </p:grpSpPr>
      <p:sp>
        <p:nvSpPr>
          <p:cNvPr id="423" name="Google Shape;423;p52"/>
          <p:cNvSpPr txBox="1"/>
          <p:nvPr>
            <p:ph type="title"/>
          </p:nvPr>
        </p:nvSpPr>
        <p:spPr>
          <a:xfrm>
            <a:off x="1458098" y="-39127"/>
            <a:ext cx="10733902" cy="1752599"/>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000"/>
              <a:buFont typeface="Corbel"/>
              <a:buNone/>
            </a:pPr>
            <a:r>
              <a:rPr b="1" lang="en-US" u="sng"/>
              <a:t>Aspectos más destacados sobre red Gnutella </a:t>
            </a:r>
            <a:br>
              <a:rPr b="1" lang="en-US" u="sng"/>
            </a:br>
            <a:r>
              <a:rPr b="1" lang="en-US" u="sng"/>
              <a:t>(v O.4 y v O.6) </a:t>
            </a:r>
            <a:endParaRPr/>
          </a:p>
        </p:txBody>
      </p:sp>
      <p:sp>
        <p:nvSpPr>
          <p:cNvPr id="424" name="Google Shape;424;p52"/>
          <p:cNvSpPr txBox="1"/>
          <p:nvPr>
            <p:ph idx="1" type="body"/>
          </p:nvPr>
        </p:nvSpPr>
        <p:spPr>
          <a:xfrm>
            <a:off x="1255594" y="3516051"/>
            <a:ext cx="3493826" cy="586856"/>
          </a:xfrm>
          <a:prstGeom prst="rect">
            <a:avLst/>
          </a:prstGeom>
          <a:noFill/>
          <a:ln>
            <a:noFill/>
          </a:ln>
        </p:spPr>
        <p:txBody>
          <a:bodyPr anchorCtr="0" anchor="ctr" bIns="45700" lIns="91425" spcFirstLastPara="1" rIns="91425" wrap="square" tIns="45700">
            <a:noAutofit/>
          </a:bodyPr>
          <a:lstStyle/>
          <a:p>
            <a:pPr indent="0" lvl="0" marL="0" rtl="0" algn="l">
              <a:lnSpc>
                <a:spcPct val="80000"/>
              </a:lnSpc>
              <a:spcBef>
                <a:spcPts val="0"/>
              </a:spcBef>
              <a:spcAft>
                <a:spcPts val="0"/>
              </a:spcAft>
              <a:buSzPts val="2465"/>
              <a:buNone/>
            </a:pPr>
            <a:r>
              <a:rPr b="1" lang="en-US" sz="1700">
                <a:solidFill>
                  <a:srgbClr val="FF0000"/>
                </a:solidFill>
              </a:rPr>
              <a:t>Búsqueda y Ruteo de Mensaje: Gnutella v0.6</a:t>
            </a:r>
            <a:endParaRPr/>
          </a:p>
          <a:p>
            <a:pPr indent="0" lvl="0" marL="0" rtl="0" algn="l">
              <a:lnSpc>
                <a:spcPct val="80000"/>
              </a:lnSpc>
              <a:spcBef>
                <a:spcPts val="940"/>
              </a:spcBef>
              <a:spcAft>
                <a:spcPts val="0"/>
              </a:spcAft>
              <a:buSzPts val="2465"/>
              <a:buNone/>
            </a:pPr>
            <a:r>
              <a:t/>
            </a:r>
            <a:endParaRPr b="1" sz="1700">
              <a:solidFill>
                <a:srgbClr val="FF0000"/>
              </a:solidFill>
            </a:endParaRPr>
          </a:p>
        </p:txBody>
      </p:sp>
      <p:pic>
        <p:nvPicPr>
          <p:cNvPr id="425" name="Google Shape;425;p52"/>
          <p:cNvPicPr preferRelativeResize="0"/>
          <p:nvPr/>
        </p:nvPicPr>
        <p:blipFill rotWithShape="1">
          <a:blip r:embed="rId3">
            <a:alphaModFix/>
          </a:blip>
          <a:srcRect b="0" l="0" r="0" t="8306"/>
          <a:stretch/>
        </p:blipFill>
        <p:spPr>
          <a:xfrm>
            <a:off x="4411472" y="1473955"/>
            <a:ext cx="7434785" cy="5257905"/>
          </a:xfrm>
          <a:prstGeom prst="rect">
            <a:avLst/>
          </a:prstGeom>
          <a:noFill/>
          <a:ln>
            <a:noFill/>
          </a:ln>
          <a:effectLst>
            <a:outerShdw rotWithShape="0" algn="ctr" dir="2700000" dist="107763">
              <a:srgbClr val="808080">
                <a:alpha val="49803"/>
              </a:srgbClr>
            </a:outerShdw>
          </a:effectLst>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9" name="Shape 429"/>
        <p:cNvGrpSpPr/>
        <p:nvPr/>
      </p:nvGrpSpPr>
      <p:grpSpPr>
        <a:xfrm>
          <a:off x="0" y="0"/>
          <a:ext cx="0" cy="0"/>
          <a:chOff x="0" y="0"/>
          <a:chExt cx="0" cy="0"/>
        </a:xfrm>
      </p:grpSpPr>
      <p:sp>
        <p:nvSpPr>
          <p:cNvPr id="430" name="Google Shape;430;p53"/>
          <p:cNvSpPr txBox="1"/>
          <p:nvPr>
            <p:ph type="title"/>
          </p:nvPr>
        </p:nvSpPr>
        <p:spPr>
          <a:xfrm>
            <a:off x="1458098" y="-39127"/>
            <a:ext cx="10733902" cy="1752599"/>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000"/>
              <a:buFont typeface="Corbel"/>
              <a:buNone/>
            </a:pPr>
            <a:r>
              <a:rPr b="1" lang="en-US" u="sng"/>
              <a:t>Aspectos más destacados sobre red Gnutella </a:t>
            </a:r>
            <a:br>
              <a:rPr b="1" lang="en-US" u="sng"/>
            </a:br>
            <a:r>
              <a:rPr b="1" lang="en-US" u="sng"/>
              <a:t>(v O.4 y v O.6) </a:t>
            </a:r>
            <a:endParaRPr/>
          </a:p>
        </p:txBody>
      </p:sp>
      <p:sp>
        <p:nvSpPr>
          <p:cNvPr id="431" name="Google Shape;431;p53"/>
          <p:cNvSpPr txBox="1"/>
          <p:nvPr>
            <p:ph idx="1" type="body"/>
          </p:nvPr>
        </p:nvSpPr>
        <p:spPr>
          <a:xfrm>
            <a:off x="1160061" y="3439237"/>
            <a:ext cx="3452882" cy="600503"/>
          </a:xfrm>
          <a:prstGeom prst="rect">
            <a:avLst/>
          </a:prstGeom>
          <a:noFill/>
          <a:ln>
            <a:noFill/>
          </a:ln>
        </p:spPr>
        <p:txBody>
          <a:bodyPr anchorCtr="0" anchor="ctr" bIns="45700" lIns="91425" spcFirstLastPara="1" rIns="91425" wrap="square" tIns="45700">
            <a:noAutofit/>
          </a:bodyPr>
          <a:lstStyle/>
          <a:p>
            <a:pPr indent="0" lvl="0" marL="0" rtl="0" algn="l">
              <a:lnSpc>
                <a:spcPct val="80000"/>
              </a:lnSpc>
              <a:spcBef>
                <a:spcPts val="0"/>
              </a:spcBef>
              <a:spcAft>
                <a:spcPts val="0"/>
              </a:spcAft>
              <a:buSzPts val="2465"/>
              <a:buNone/>
            </a:pPr>
            <a:r>
              <a:rPr b="1" lang="en-US" sz="1700">
                <a:solidFill>
                  <a:srgbClr val="FF0000"/>
                </a:solidFill>
              </a:rPr>
              <a:t>Búsqueda y Ruteo de Mensaje: Gnutella v0.6</a:t>
            </a:r>
            <a:endParaRPr/>
          </a:p>
          <a:p>
            <a:pPr indent="0" lvl="0" marL="0" rtl="0" algn="l">
              <a:lnSpc>
                <a:spcPct val="80000"/>
              </a:lnSpc>
              <a:spcBef>
                <a:spcPts val="940"/>
              </a:spcBef>
              <a:spcAft>
                <a:spcPts val="0"/>
              </a:spcAft>
              <a:buSzPts val="2465"/>
              <a:buNone/>
            </a:pPr>
            <a:r>
              <a:t/>
            </a:r>
            <a:endParaRPr b="1" sz="1700">
              <a:solidFill>
                <a:srgbClr val="FF0000"/>
              </a:solidFill>
            </a:endParaRPr>
          </a:p>
        </p:txBody>
      </p:sp>
      <p:pic>
        <p:nvPicPr>
          <p:cNvPr id="432" name="Google Shape;432;p53"/>
          <p:cNvPicPr preferRelativeResize="0"/>
          <p:nvPr/>
        </p:nvPicPr>
        <p:blipFill rotWithShape="1">
          <a:blip r:embed="rId3">
            <a:alphaModFix/>
          </a:blip>
          <a:srcRect b="0" l="0" r="0" t="8054"/>
          <a:stretch/>
        </p:blipFill>
        <p:spPr>
          <a:xfrm>
            <a:off x="4367245" y="1539996"/>
            <a:ext cx="7388026" cy="5249763"/>
          </a:xfrm>
          <a:prstGeom prst="rect">
            <a:avLst/>
          </a:prstGeom>
          <a:noFill/>
          <a:ln>
            <a:noFill/>
          </a:ln>
          <a:effectLst>
            <a:outerShdw rotWithShape="0" algn="ctr" dir="2700000" dist="107763">
              <a:srgbClr val="808080">
                <a:alpha val="49803"/>
              </a:srgbClr>
            </a:outerShdw>
          </a:effectLst>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6" name="Shape 436"/>
        <p:cNvGrpSpPr/>
        <p:nvPr/>
      </p:nvGrpSpPr>
      <p:grpSpPr>
        <a:xfrm>
          <a:off x="0" y="0"/>
          <a:ext cx="0" cy="0"/>
          <a:chOff x="0" y="0"/>
          <a:chExt cx="0" cy="0"/>
        </a:xfrm>
      </p:grpSpPr>
      <p:sp>
        <p:nvSpPr>
          <p:cNvPr id="437" name="Google Shape;437;p54"/>
          <p:cNvSpPr txBox="1"/>
          <p:nvPr>
            <p:ph type="title"/>
          </p:nvPr>
        </p:nvSpPr>
        <p:spPr>
          <a:xfrm>
            <a:off x="1550214" y="0"/>
            <a:ext cx="10018713" cy="88968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000"/>
              <a:buFont typeface="Corbel"/>
              <a:buNone/>
            </a:pPr>
            <a:r>
              <a:rPr b="1" lang="en-US" u="sng"/>
              <a:t>Temario</a:t>
            </a:r>
            <a:endParaRPr b="1" u="sng"/>
          </a:p>
        </p:txBody>
      </p:sp>
      <p:sp>
        <p:nvSpPr>
          <p:cNvPr id="438" name="Google Shape;438;p54"/>
          <p:cNvSpPr txBox="1"/>
          <p:nvPr>
            <p:ph idx="1" type="body"/>
          </p:nvPr>
        </p:nvSpPr>
        <p:spPr>
          <a:xfrm>
            <a:off x="1484310" y="1013255"/>
            <a:ext cx="10018713" cy="4777946"/>
          </a:xfrm>
          <a:prstGeom prst="rect">
            <a:avLst/>
          </a:prstGeom>
          <a:noFill/>
          <a:ln>
            <a:noFill/>
          </a:ln>
        </p:spPr>
        <p:txBody>
          <a:bodyPr anchorCtr="0" anchor="ctr" bIns="45700" lIns="91425" spcFirstLastPara="1" rIns="91425" wrap="square" tIns="45700">
            <a:noAutofit/>
          </a:bodyPr>
          <a:lstStyle/>
          <a:p>
            <a:pPr indent="-285750" lvl="0" marL="285750" rtl="0" algn="l">
              <a:spcBef>
                <a:spcPts val="0"/>
              </a:spcBef>
              <a:spcAft>
                <a:spcPts val="0"/>
              </a:spcAft>
              <a:buSzPts val="3480"/>
              <a:buChar char="•"/>
            </a:pPr>
            <a:r>
              <a:rPr b="1" lang="en-US" u="sng"/>
              <a:t>Se explicarán conceptos destacados de:</a:t>
            </a:r>
            <a:endParaRPr/>
          </a:p>
          <a:p>
            <a:pPr indent="-285750" lvl="1" marL="742950" rtl="0" algn="l">
              <a:spcBef>
                <a:spcPts val="1000"/>
              </a:spcBef>
              <a:spcAft>
                <a:spcPts val="0"/>
              </a:spcAft>
              <a:buSzPts val="2900"/>
              <a:buChar char="•"/>
            </a:pPr>
            <a:r>
              <a:rPr lang="en-US">
                <a:solidFill>
                  <a:srgbClr val="979D9F"/>
                </a:solidFill>
              </a:rPr>
              <a:t>Redes de Pares</a:t>
            </a:r>
            <a:endParaRPr/>
          </a:p>
          <a:p>
            <a:pPr indent="-285750" lvl="1" marL="742950" rtl="0" algn="l">
              <a:spcBef>
                <a:spcPts val="1000"/>
              </a:spcBef>
              <a:spcAft>
                <a:spcPts val="0"/>
              </a:spcAft>
              <a:buSzPts val="2900"/>
              <a:buChar char="•"/>
            </a:pPr>
            <a:r>
              <a:rPr lang="en-US">
                <a:solidFill>
                  <a:srgbClr val="7F7F7F"/>
                </a:solidFill>
              </a:rPr>
              <a:t>Red Gnutella (v O.4 y v O.6) </a:t>
            </a:r>
            <a:endParaRPr/>
          </a:p>
          <a:p>
            <a:pPr indent="-285750" lvl="1" marL="742950" rtl="0" algn="l">
              <a:spcBef>
                <a:spcPts val="1000"/>
              </a:spcBef>
              <a:spcAft>
                <a:spcPts val="0"/>
              </a:spcAft>
              <a:buSzPts val="2900"/>
              <a:buChar char="•"/>
            </a:pPr>
            <a:r>
              <a:rPr b="1" lang="en-US"/>
              <a:t>Bittorrent</a:t>
            </a:r>
            <a:endParaRPr b="1"/>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2" name="Shape 442"/>
        <p:cNvGrpSpPr/>
        <p:nvPr/>
      </p:nvGrpSpPr>
      <p:grpSpPr>
        <a:xfrm>
          <a:off x="0" y="0"/>
          <a:ext cx="0" cy="0"/>
          <a:chOff x="0" y="0"/>
          <a:chExt cx="0" cy="0"/>
        </a:xfrm>
      </p:grpSpPr>
      <p:sp>
        <p:nvSpPr>
          <p:cNvPr id="443" name="Google Shape;443;p55"/>
          <p:cNvSpPr txBox="1"/>
          <p:nvPr>
            <p:ph type="title"/>
          </p:nvPr>
        </p:nvSpPr>
        <p:spPr>
          <a:xfrm>
            <a:off x="1484310" y="0"/>
            <a:ext cx="10018713" cy="1752599"/>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000"/>
              <a:buFont typeface="Corbel"/>
              <a:buNone/>
            </a:pPr>
            <a:r>
              <a:rPr b="1" lang="en-US" u="sng"/>
              <a:t>Bit Torrent</a:t>
            </a:r>
            <a:endParaRPr b="1" u="sng"/>
          </a:p>
        </p:txBody>
      </p:sp>
      <p:sp>
        <p:nvSpPr>
          <p:cNvPr id="444" name="Google Shape;444;p55"/>
          <p:cNvSpPr txBox="1"/>
          <p:nvPr>
            <p:ph idx="1" type="body"/>
          </p:nvPr>
        </p:nvSpPr>
        <p:spPr>
          <a:xfrm>
            <a:off x="1743802" y="1394254"/>
            <a:ext cx="11354360" cy="5253682"/>
          </a:xfrm>
          <a:prstGeom prst="rect">
            <a:avLst/>
          </a:prstGeom>
          <a:noFill/>
          <a:ln>
            <a:noFill/>
          </a:ln>
        </p:spPr>
        <p:txBody>
          <a:bodyPr anchorCtr="0" anchor="ctr" bIns="45700" lIns="91425" spcFirstLastPara="1" rIns="91425" wrap="square" tIns="45700">
            <a:noAutofit/>
          </a:bodyPr>
          <a:lstStyle/>
          <a:p>
            <a:pPr indent="-368300" lvl="0" marL="285750" rtl="0" algn="l">
              <a:spcBef>
                <a:spcPts val="0"/>
              </a:spcBef>
              <a:spcAft>
                <a:spcPts val="0"/>
              </a:spcAft>
              <a:buSzPts val="5800"/>
              <a:buChar char="•"/>
            </a:pPr>
            <a:r>
              <a:rPr lang="en-US" sz="4000">
                <a:solidFill>
                  <a:srgbClr val="002060"/>
                </a:solidFill>
              </a:rPr>
              <a:t>Funcionamiento</a:t>
            </a:r>
            <a:endParaRPr sz="4000">
              <a:solidFill>
                <a:srgbClr val="002060"/>
              </a:solidFill>
            </a:endParaRPr>
          </a:p>
          <a:p>
            <a:pPr indent="-368300" lvl="0" marL="285750" rtl="0" algn="l">
              <a:spcBef>
                <a:spcPts val="1400"/>
              </a:spcBef>
              <a:spcAft>
                <a:spcPts val="0"/>
              </a:spcAft>
              <a:buSzPts val="5800"/>
              <a:buChar char="•"/>
            </a:pPr>
            <a:r>
              <a:rPr lang="en-US" sz="4000">
                <a:solidFill>
                  <a:srgbClr val="002060"/>
                </a:solidFill>
              </a:rPr>
              <a:t>Archivo .torrent</a:t>
            </a:r>
            <a:endParaRPr sz="4000">
              <a:solidFill>
                <a:srgbClr val="002060"/>
              </a:solidFill>
            </a:endParaRPr>
          </a:p>
          <a:p>
            <a:pPr indent="-368300" lvl="0" marL="285750" rtl="0" algn="l">
              <a:spcBef>
                <a:spcPts val="1400"/>
              </a:spcBef>
              <a:spcAft>
                <a:spcPts val="0"/>
              </a:spcAft>
              <a:buSzPts val="5800"/>
              <a:buChar char="•"/>
            </a:pPr>
            <a:r>
              <a:rPr lang="en-US" sz="4000">
                <a:solidFill>
                  <a:srgbClr val="002060"/>
                </a:solidFill>
              </a:rPr>
              <a:t>Agentes Bittorrent</a:t>
            </a:r>
            <a:endParaRPr sz="4000">
              <a:solidFill>
                <a:srgbClr val="002060"/>
              </a:solidFill>
            </a:endParaRPr>
          </a:p>
          <a:p>
            <a:pPr indent="-368300" lvl="0" marL="285750" rtl="0" algn="l">
              <a:spcBef>
                <a:spcPts val="1400"/>
              </a:spcBef>
              <a:spcAft>
                <a:spcPts val="0"/>
              </a:spcAft>
              <a:buSzPts val="5800"/>
              <a:buChar char="•"/>
            </a:pPr>
            <a:r>
              <a:rPr lang="en-US" sz="4000">
                <a:solidFill>
                  <a:srgbClr val="002060"/>
                </a:solidFill>
              </a:rPr>
              <a:t>Modo de Descarga</a:t>
            </a:r>
            <a:endParaRPr sz="4000">
              <a:solidFill>
                <a:srgbClr val="002060"/>
              </a:solidFill>
            </a:endParaRPr>
          </a:p>
          <a:p>
            <a:pPr indent="-64770" lvl="0" marL="285750" rtl="0" algn="l">
              <a:spcBef>
                <a:spcPts val="1080"/>
              </a:spcBef>
              <a:spcAft>
                <a:spcPts val="0"/>
              </a:spcAft>
              <a:buSzPts val="3480"/>
              <a:buNone/>
            </a:pPr>
            <a:r>
              <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8" name="Shape 448"/>
        <p:cNvGrpSpPr/>
        <p:nvPr/>
      </p:nvGrpSpPr>
      <p:grpSpPr>
        <a:xfrm>
          <a:off x="0" y="0"/>
          <a:ext cx="0" cy="0"/>
          <a:chOff x="0" y="0"/>
          <a:chExt cx="0" cy="0"/>
        </a:xfrm>
      </p:grpSpPr>
      <p:sp>
        <p:nvSpPr>
          <p:cNvPr id="449" name="Google Shape;449;p56"/>
          <p:cNvSpPr txBox="1"/>
          <p:nvPr>
            <p:ph type="title"/>
          </p:nvPr>
        </p:nvSpPr>
        <p:spPr>
          <a:xfrm>
            <a:off x="1484310" y="0"/>
            <a:ext cx="10018713" cy="1752599"/>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000"/>
              <a:buFont typeface="Corbel"/>
              <a:buNone/>
            </a:pPr>
            <a:r>
              <a:rPr b="1" lang="en-US" u="sng"/>
              <a:t>Bit Torrent</a:t>
            </a:r>
            <a:endParaRPr b="1" u="sng"/>
          </a:p>
        </p:txBody>
      </p:sp>
      <p:sp>
        <p:nvSpPr>
          <p:cNvPr id="450" name="Google Shape;450;p56"/>
          <p:cNvSpPr txBox="1"/>
          <p:nvPr>
            <p:ph idx="1" type="body"/>
          </p:nvPr>
        </p:nvSpPr>
        <p:spPr>
          <a:xfrm>
            <a:off x="1484310" y="2666999"/>
            <a:ext cx="10018713" cy="3124201"/>
          </a:xfrm>
          <a:prstGeom prst="rect">
            <a:avLst/>
          </a:prstGeom>
          <a:noFill/>
          <a:ln>
            <a:noFill/>
          </a:ln>
        </p:spPr>
        <p:txBody>
          <a:bodyPr anchorCtr="0" anchor="ctr" bIns="45700" lIns="91425" spcFirstLastPara="1" rIns="91425" wrap="square" tIns="45700">
            <a:noAutofit/>
          </a:bodyPr>
          <a:lstStyle/>
          <a:p>
            <a:pPr indent="-285750" lvl="0" marL="285750" rtl="0" algn="just">
              <a:lnSpc>
                <a:spcPct val="90000"/>
              </a:lnSpc>
              <a:spcBef>
                <a:spcPts val="0"/>
              </a:spcBef>
              <a:spcAft>
                <a:spcPts val="0"/>
              </a:spcAft>
              <a:buSzPts val="3480"/>
              <a:buChar char="•"/>
            </a:pPr>
            <a:r>
              <a:rPr lang="en-US"/>
              <a:t>Es una red P2P “extraña”, ya que por ejemplo, no realiza todas las funciones de un sistema p2p típica, como la búsqueda. </a:t>
            </a:r>
            <a:endParaRPr/>
          </a:p>
          <a:p>
            <a:pPr indent="-285750" lvl="0" marL="285750" rtl="0" algn="just">
              <a:lnSpc>
                <a:spcPct val="90000"/>
              </a:lnSpc>
              <a:spcBef>
                <a:spcPts val="1080"/>
              </a:spcBef>
              <a:spcAft>
                <a:spcPts val="0"/>
              </a:spcAft>
              <a:buSzPts val="3480"/>
              <a:buChar char="•"/>
            </a:pPr>
            <a:r>
              <a:rPr lang="en-US"/>
              <a:t>Funciona dividiendo los archivos en pequeños pedazos y el archivo se descarga parte por parte de una o varias fuentes diferentes.</a:t>
            </a:r>
            <a:endParaRPr/>
          </a:p>
          <a:p>
            <a:pPr indent="-285750" lvl="0" marL="285750" rtl="0" algn="just">
              <a:lnSpc>
                <a:spcPct val="90000"/>
              </a:lnSpc>
              <a:spcBef>
                <a:spcPts val="1080"/>
              </a:spcBef>
              <a:spcAft>
                <a:spcPts val="0"/>
              </a:spcAft>
              <a:buSzPts val="3480"/>
              <a:buChar char="•"/>
            </a:pPr>
            <a:r>
              <a:rPr lang="en-US"/>
              <a:t>El aumento de rendimiento está dado a través del uso eficiente del ancho de banda disponible (download) gracias al número de participantes (uploaders) disponible en la red. Al ser pedazos pequeños se hacen las descargas más rápido, por lo que se usa menos ancho de banda y de forma más eficiente</a:t>
            </a:r>
            <a:endParaRPr/>
          </a:p>
          <a:p>
            <a:pPr indent="-64770" lvl="0" marL="285750" rtl="0" algn="just">
              <a:lnSpc>
                <a:spcPct val="90000"/>
              </a:lnSpc>
              <a:spcBef>
                <a:spcPts val="1080"/>
              </a:spcBef>
              <a:spcAft>
                <a:spcPts val="0"/>
              </a:spcAft>
              <a:buSzPts val="3480"/>
              <a:buNone/>
            </a:pPr>
            <a:r>
              <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4" name="Shape 454"/>
        <p:cNvGrpSpPr/>
        <p:nvPr/>
      </p:nvGrpSpPr>
      <p:grpSpPr>
        <a:xfrm>
          <a:off x="0" y="0"/>
          <a:ext cx="0" cy="0"/>
          <a:chOff x="0" y="0"/>
          <a:chExt cx="0" cy="0"/>
        </a:xfrm>
      </p:grpSpPr>
      <p:sp>
        <p:nvSpPr>
          <p:cNvPr id="455" name="Google Shape;455;p57"/>
          <p:cNvSpPr txBox="1"/>
          <p:nvPr>
            <p:ph type="title"/>
          </p:nvPr>
        </p:nvSpPr>
        <p:spPr>
          <a:xfrm>
            <a:off x="1160170" y="0"/>
            <a:ext cx="10018713" cy="1752599"/>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000"/>
              <a:buFont typeface="Corbel"/>
              <a:buNone/>
            </a:pPr>
            <a:r>
              <a:rPr b="1" lang="en-US" u="sng"/>
              <a:t>Funcionamiento</a:t>
            </a:r>
            <a:endParaRPr b="1" u="sng"/>
          </a:p>
        </p:txBody>
      </p:sp>
      <p:sp>
        <p:nvSpPr>
          <p:cNvPr id="456" name="Google Shape;456;p57"/>
          <p:cNvSpPr/>
          <p:nvPr/>
        </p:nvSpPr>
        <p:spPr>
          <a:xfrm rot="2348242">
            <a:off x="4190057" y="1049303"/>
            <a:ext cx="938893" cy="3630978"/>
          </a:xfrm>
          <a:prstGeom prst="downArrow">
            <a:avLst>
              <a:gd fmla="val 50000" name="adj1"/>
              <a:gd fmla="val 50000" name="adj2"/>
            </a:avLst>
          </a:prstGeom>
          <a:solidFill>
            <a:schemeClr val="accent1"/>
          </a:solidFill>
          <a:ln cap="rnd" cmpd="sng" w="15875">
            <a:solidFill>
              <a:srgbClr val="237DA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orbel"/>
              <a:ea typeface="Corbel"/>
              <a:cs typeface="Corbel"/>
              <a:sym typeface="Corbel"/>
            </a:endParaRPr>
          </a:p>
        </p:txBody>
      </p:sp>
      <p:sp>
        <p:nvSpPr>
          <p:cNvPr id="457" name="Google Shape;457;p57"/>
          <p:cNvSpPr/>
          <p:nvPr/>
        </p:nvSpPr>
        <p:spPr>
          <a:xfrm rot="-2394453">
            <a:off x="6996096" y="1034408"/>
            <a:ext cx="938893" cy="3667324"/>
          </a:xfrm>
          <a:prstGeom prst="downArrow">
            <a:avLst>
              <a:gd fmla="val 50000" name="adj1"/>
              <a:gd fmla="val 50000" name="adj2"/>
            </a:avLst>
          </a:prstGeom>
          <a:solidFill>
            <a:schemeClr val="accent1"/>
          </a:solidFill>
          <a:ln cap="rnd" cmpd="sng" w="15875">
            <a:solidFill>
              <a:srgbClr val="237DA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orbel"/>
              <a:ea typeface="Corbel"/>
              <a:cs typeface="Corbel"/>
              <a:sym typeface="Corbel"/>
            </a:endParaRPr>
          </a:p>
        </p:txBody>
      </p:sp>
      <p:sp>
        <p:nvSpPr>
          <p:cNvPr id="458" name="Google Shape;458;p57"/>
          <p:cNvSpPr txBox="1"/>
          <p:nvPr/>
        </p:nvSpPr>
        <p:spPr>
          <a:xfrm>
            <a:off x="-1016681" y="3828794"/>
            <a:ext cx="10018713" cy="1752599"/>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2500"/>
              <a:buFont typeface="Corbel"/>
              <a:buNone/>
            </a:pPr>
            <a:r>
              <a:rPr b="1" lang="en-US" sz="2500" u="sng" cap="none">
                <a:solidFill>
                  <a:schemeClr val="dk1"/>
                </a:solidFill>
                <a:latin typeface="Corbel"/>
                <a:ea typeface="Corbel"/>
                <a:cs typeface="Corbel"/>
                <a:sym typeface="Corbel"/>
              </a:rPr>
              <a:t>Archivo .torrent</a:t>
            </a:r>
            <a:endParaRPr b="1" sz="2500" u="sng" cap="none">
              <a:solidFill>
                <a:schemeClr val="dk1"/>
              </a:solidFill>
              <a:latin typeface="Corbel"/>
              <a:ea typeface="Corbel"/>
              <a:cs typeface="Corbel"/>
              <a:sym typeface="Corbel"/>
            </a:endParaRPr>
          </a:p>
        </p:txBody>
      </p:sp>
      <p:sp>
        <p:nvSpPr>
          <p:cNvPr id="459" name="Google Shape;459;p57"/>
          <p:cNvSpPr txBox="1"/>
          <p:nvPr/>
        </p:nvSpPr>
        <p:spPr>
          <a:xfrm>
            <a:off x="3773034" y="3828794"/>
            <a:ext cx="10018713" cy="1752599"/>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2500"/>
              <a:buFont typeface="Corbel"/>
              <a:buNone/>
            </a:pPr>
            <a:r>
              <a:rPr b="1" lang="en-US" sz="2500" u="sng" cap="none">
                <a:solidFill>
                  <a:schemeClr val="dk1"/>
                </a:solidFill>
                <a:latin typeface="Corbel"/>
                <a:ea typeface="Corbel"/>
                <a:cs typeface="Corbel"/>
                <a:sym typeface="Corbel"/>
              </a:rPr>
              <a:t>Agentes de Bit Torrent</a:t>
            </a:r>
            <a:endParaRPr b="1" sz="2500" u="sng" cap="none">
              <a:solidFill>
                <a:schemeClr val="dk1"/>
              </a:solidFill>
              <a:latin typeface="Corbel"/>
              <a:ea typeface="Corbel"/>
              <a:cs typeface="Corbel"/>
              <a:sym typeface="Corbe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5" name="Shape 175"/>
        <p:cNvGrpSpPr/>
        <p:nvPr/>
      </p:nvGrpSpPr>
      <p:grpSpPr>
        <a:xfrm>
          <a:off x="0" y="0"/>
          <a:ext cx="0" cy="0"/>
          <a:chOff x="0" y="0"/>
          <a:chExt cx="0" cy="0"/>
        </a:xfrm>
      </p:grpSpPr>
      <p:sp>
        <p:nvSpPr>
          <p:cNvPr id="176" name="Google Shape;176;p22"/>
          <p:cNvSpPr txBox="1"/>
          <p:nvPr>
            <p:ph type="title"/>
          </p:nvPr>
        </p:nvSpPr>
        <p:spPr>
          <a:xfrm>
            <a:off x="1458100" y="-39126"/>
            <a:ext cx="10734000" cy="777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000"/>
              <a:buFont typeface="Corbel"/>
              <a:buNone/>
            </a:pPr>
            <a:r>
              <a:rPr b="1" lang="en-US" u="sng"/>
              <a:t>Aspectos más destacados de las Redes de Pares</a:t>
            </a:r>
            <a:endParaRPr u="sng"/>
          </a:p>
        </p:txBody>
      </p:sp>
      <p:sp>
        <p:nvSpPr>
          <p:cNvPr id="177" name="Google Shape;177;p22"/>
          <p:cNvSpPr txBox="1"/>
          <p:nvPr>
            <p:ph idx="1" type="body"/>
          </p:nvPr>
        </p:nvSpPr>
        <p:spPr>
          <a:xfrm>
            <a:off x="1591402" y="2423642"/>
            <a:ext cx="10600598" cy="2545490"/>
          </a:xfrm>
          <a:prstGeom prst="rect">
            <a:avLst/>
          </a:prstGeom>
          <a:noFill/>
          <a:ln>
            <a:noFill/>
          </a:ln>
        </p:spPr>
        <p:txBody>
          <a:bodyPr anchorCtr="0" anchor="ctr" bIns="45700" lIns="91425" spcFirstLastPara="1" rIns="91425" wrap="square" tIns="45700">
            <a:noAutofit/>
          </a:bodyPr>
          <a:lstStyle/>
          <a:p>
            <a:pPr indent="-219075" lvl="0" marL="285750" rtl="0" algn="l">
              <a:spcBef>
                <a:spcPts val="0"/>
              </a:spcBef>
              <a:spcAft>
                <a:spcPts val="0"/>
              </a:spcAft>
              <a:buSzPts val="3300"/>
              <a:buChar char="•"/>
            </a:pPr>
            <a:r>
              <a:rPr b="1" lang="en-US" sz="3300" u="sng">
                <a:solidFill>
                  <a:srgbClr val="0070C0"/>
                </a:solidFill>
              </a:rPr>
              <a:t>Conceptos</a:t>
            </a:r>
            <a:endParaRPr sz="3300"/>
          </a:p>
          <a:p>
            <a:pPr indent="-219075" lvl="0" marL="285750" rtl="0" algn="l">
              <a:spcBef>
                <a:spcPts val="1200"/>
              </a:spcBef>
              <a:spcAft>
                <a:spcPts val="0"/>
              </a:spcAft>
              <a:buSzPts val="3300"/>
              <a:buChar char="•"/>
            </a:pPr>
            <a:r>
              <a:rPr b="1" lang="en-US" sz="3300" u="sng">
                <a:solidFill>
                  <a:srgbClr val="0070C0"/>
                </a:solidFill>
              </a:rPr>
              <a:t>Taxonomías</a:t>
            </a:r>
            <a:endParaRPr sz="3300"/>
          </a:p>
          <a:p>
            <a:pPr indent="-219075" lvl="0" marL="285750" rtl="0" algn="l">
              <a:spcBef>
                <a:spcPts val="1200"/>
              </a:spcBef>
              <a:spcAft>
                <a:spcPts val="0"/>
              </a:spcAft>
              <a:buSzPts val="3300"/>
              <a:buChar char="•"/>
            </a:pPr>
            <a:r>
              <a:rPr b="1" lang="en-US" sz="3300" u="sng">
                <a:solidFill>
                  <a:srgbClr val="0070C0"/>
                </a:solidFill>
              </a:rPr>
              <a:t>Tecnología</a:t>
            </a:r>
            <a:endParaRPr sz="3300"/>
          </a:p>
          <a:p>
            <a:pPr indent="-219075" lvl="0" marL="285750" rtl="0" algn="l">
              <a:spcBef>
                <a:spcPts val="1200"/>
              </a:spcBef>
              <a:spcAft>
                <a:spcPts val="0"/>
              </a:spcAft>
              <a:buSzPts val="3300"/>
              <a:buChar char="•"/>
            </a:pPr>
            <a:r>
              <a:rPr b="1" lang="en-US" sz="3300" u="sng">
                <a:solidFill>
                  <a:srgbClr val="0070C0"/>
                </a:solidFill>
              </a:rPr>
              <a:t>Características principales</a:t>
            </a:r>
            <a:endParaRPr b="1" sz="3300" u="sng">
              <a:solidFill>
                <a:srgbClr val="0070C0"/>
              </a:solidFill>
            </a:endParaRPr>
          </a:p>
          <a:p>
            <a:pPr indent="-219075" lvl="0" marL="285750" rtl="0" algn="l">
              <a:spcBef>
                <a:spcPts val="1200"/>
              </a:spcBef>
              <a:spcAft>
                <a:spcPts val="0"/>
              </a:spcAft>
              <a:buSzPts val="3300"/>
              <a:buChar char="•"/>
            </a:pPr>
            <a:r>
              <a:rPr b="1" lang="en-US" sz="3300" u="sng">
                <a:solidFill>
                  <a:srgbClr val="0070C0"/>
                </a:solidFill>
              </a:rPr>
              <a:t>Estructura de conexión</a:t>
            </a:r>
            <a:endParaRPr sz="3300"/>
          </a:p>
          <a:p>
            <a:pPr indent="-219075" lvl="0" marL="285750" rtl="0" algn="l">
              <a:spcBef>
                <a:spcPts val="1200"/>
              </a:spcBef>
              <a:spcAft>
                <a:spcPts val="0"/>
              </a:spcAft>
              <a:buSzPts val="3300"/>
              <a:buChar char="•"/>
            </a:pPr>
            <a:r>
              <a:rPr b="1" lang="en-US" sz="3300" u="sng">
                <a:solidFill>
                  <a:srgbClr val="0070C0"/>
                </a:solidFill>
              </a:rPr>
              <a:t>Evolución</a:t>
            </a:r>
            <a:endParaRPr sz="3300"/>
          </a:p>
          <a:p>
            <a:pPr indent="-219075" lvl="0" marL="285750" rtl="0" algn="l">
              <a:spcBef>
                <a:spcPts val="1200"/>
              </a:spcBef>
              <a:spcAft>
                <a:spcPts val="0"/>
              </a:spcAft>
              <a:buSzPts val="3300"/>
              <a:buChar char="•"/>
            </a:pPr>
            <a:r>
              <a:rPr b="1" lang="en-US" sz="3300" u="sng">
                <a:solidFill>
                  <a:srgbClr val="0070C0"/>
                </a:solidFill>
              </a:rPr>
              <a:t>Tráfico generado</a:t>
            </a:r>
            <a:endParaRPr sz="3300"/>
          </a:p>
          <a:p>
            <a:pPr indent="-219075" lvl="0" marL="285750" rtl="0" algn="l">
              <a:spcBef>
                <a:spcPts val="1200"/>
              </a:spcBef>
              <a:spcAft>
                <a:spcPts val="0"/>
              </a:spcAft>
              <a:buSzPts val="3300"/>
              <a:buChar char="•"/>
            </a:pPr>
            <a:r>
              <a:rPr b="1" lang="en-US" sz="3300" u="sng">
                <a:solidFill>
                  <a:srgbClr val="0070C0"/>
                </a:solidFill>
              </a:rPr>
              <a:t>Complejidades</a:t>
            </a:r>
            <a:endParaRPr sz="3300"/>
          </a:p>
        </p:txBody>
      </p:sp>
      <p:sp>
        <p:nvSpPr>
          <p:cNvPr id="178" name="Google Shape;178;p22"/>
          <p:cNvSpPr txBox="1"/>
          <p:nvPr/>
        </p:nvSpPr>
        <p:spPr>
          <a:xfrm>
            <a:off x="148281" y="4127158"/>
            <a:ext cx="12178144" cy="254549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rgbClr val="1186C3"/>
              </a:buClr>
              <a:buSzPts val="3480"/>
              <a:buFont typeface="Arial"/>
              <a:buNone/>
            </a:pPr>
            <a:r>
              <a:t/>
            </a:r>
            <a:endParaRPr b="1" i="0" sz="2400" u="none" cap="none" strike="noStrike">
              <a:solidFill>
                <a:srgbClr val="FF0000"/>
              </a:solidFill>
              <a:latin typeface="Corbel"/>
              <a:ea typeface="Corbel"/>
              <a:cs typeface="Corbel"/>
              <a:sym typeface="Corbe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3" name="Shape 463"/>
        <p:cNvGrpSpPr/>
        <p:nvPr/>
      </p:nvGrpSpPr>
      <p:grpSpPr>
        <a:xfrm>
          <a:off x="0" y="0"/>
          <a:ext cx="0" cy="0"/>
          <a:chOff x="0" y="0"/>
          <a:chExt cx="0" cy="0"/>
        </a:xfrm>
      </p:grpSpPr>
      <p:sp>
        <p:nvSpPr>
          <p:cNvPr id="464" name="Google Shape;464;p58"/>
          <p:cNvSpPr txBox="1"/>
          <p:nvPr>
            <p:ph type="title"/>
          </p:nvPr>
        </p:nvSpPr>
        <p:spPr>
          <a:xfrm>
            <a:off x="1484300" y="0"/>
            <a:ext cx="10018800" cy="656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000"/>
              <a:buFont typeface="Corbel"/>
              <a:buNone/>
            </a:pPr>
            <a:r>
              <a:rPr b="1" lang="en-US" u="sng"/>
              <a:t>Archivo .torrent</a:t>
            </a:r>
            <a:endParaRPr b="1" u="sng"/>
          </a:p>
        </p:txBody>
      </p:sp>
      <p:sp>
        <p:nvSpPr>
          <p:cNvPr id="465" name="Google Shape;465;p58"/>
          <p:cNvSpPr txBox="1"/>
          <p:nvPr>
            <p:ph idx="1" type="body"/>
          </p:nvPr>
        </p:nvSpPr>
        <p:spPr>
          <a:xfrm>
            <a:off x="1484309" y="1088948"/>
            <a:ext cx="5657400" cy="5045400"/>
          </a:xfrm>
          <a:prstGeom prst="rect">
            <a:avLst/>
          </a:prstGeom>
          <a:noFill/>
          <a:ln>
            <a:noFill/>
          </a:ln>
        </p:spPr>
        <p:txBody>
          <a:bodyPr anchorCtr="0" anchor="ctr" bIns="45700" lIns="91425" spcFirstLastPara="1" rIns="91425" wrap="square" tIns="45700">
            <a:noAutofit/>
          </a:bodyPr>
          <a:lstStyle/>
          <a:p>
            <a:pPr indent="-212216" lvl="0" marL="285750" rtl="0" algn="l">
              <a:lnSpc>
                <a:spcPct val="80000"/>
              </a:lnSpc>
              <a:spcBef>
                <a:spcPts val="0"/>
              </a:spcBef>
              <a:spcAft>
                <a:spcPts val="0"/>
              </a:spcAft>
              <a:buSzPts val="1800"/>
              <a:buChar char="•"/>
            </a:pPr>
            <a:r>
              <a:rPr lang="en-US" sz="1800"/>
              <a:t>Para compartir uno varios archivos, se hace uso de lo que se conoce como "</a:t>
            </a:r>
            <a:r>
              <a:rPr b="1" i="1" lang="en-US" sz="1800"/>
              <a:t>torrent</a:t>
            </a:r>
            <a:r>
              <a:rPr lang="en-US" sz="1800"/>
              <a:t>“</a:t>
            </a:r>
            <a:endParaRPr sz="1800"/>
          </a:p>
          <a:p>
            <a:pPr indent="-212216" lvl="0" marL="285750" rtl="0" algn="l">
              <a:lnSpc>
                <a:spcPct val="80000"/>
              </a:lnSpc>
              <a:spcBef>
                <a:spcPts val="1008"/>
              </a:spcBef>
              <a:spcAft>
                <a:spcPts val="0"/>
              </a:spcAft>
              <a:buSzPts val="1800"/>
              <a:buChar char="•"/>
            </a:pPr>
            <a:r>
              <a:rPr lang="en-US" sz="1800"/>
              <a:t>Contiene la metadata sobre el </a:t>
            </a:r>
            <a:r>
              <a:rPr b="1" lang="en-US" sz="1800"/>
              <a:t>chunk o archivo (</a:t>
            </a:r>
            <a:r>
              <a:rPr lang="en-US" sz="1800"/>
              <a:t>aproximadamente 50 Kb)</a:t>
            </a:r>
            <a:endParaRPr b="1" sz="1800"/>
          </a:p>
          <a:p>
            <a:pPr indent="-243522" lvl="1" marL="742950" rtl="0" algn="l">
              <a:lnSpc>
                <a:spcPct val="80000"/>
              </a:lnSpc>
              <a:spcBef>
                <a:spcPts val="940"/>
              </a:spcBef>
              <a:spcAft>
                <a:spcPts val="0"/>
              </a:spcAft>
              <a:buSzPts val="1800"/>
              <a:buChar char="•"/>
            </a:pPr>
            <a:r>
              <a:rPr lang="en-US" sz="1800"/>
              <a:t>Nombre</a:t>
            </a:r>
            <a:endParaRPr sz="1800"/>
          </a:p>
          <a:p>
            <a:pPr indent="-243522" lvl="1" marL="742950" rtl="0" algn="l">
              <a:lnSpc>
                <a:spcPct val="80000"/>
              </a:lnSpc>
              <a:spcBef>
                <a:spcPts val="940"/>
              </a:spcBef>
              <a:spcAft>
                <a:spcPts val="0"/>
              </a:spcAft>
              <a:buSzPts val="1800"/>
              <a:buChar char="•"/>
            </a:pPr>
            <a:r>
              <a:rPr lang="en-US" sz="1800"/>
              <a:t>Tamaño</a:t>
            </a:r>
            <a:endParaRPr sz="1800"/>
          </a:p>
          <a:p>
            <a:pPr indent="-243522" lvl="1" marL="742950" rtl="0" algn="l">
              <a:lnSpc>
                <a:spcPct val="80000"/>
              </a:lnSpc>
              <a:spcBef>
                <a:spcPts val="940"/>
              </a:spcBef>
              <a:spcAft>
                <a:spcPts val="0"/>
              </a:spcAft>
              <a:buSzPts val="1800"/>
              <a:buChar char="•"/>
            </a:pPr>
            <a:r>
              <a:rPr lang="en-US" sz="1800"/>
              <a:t>SHA-1 de cada parte</a:t>
            </a:r>
            <a:endParaRPr sz="1800"/>
          </a:p>
          <a:p>
            <a:pPr indent="-243522" lvl="1" marL="742950" rtl="0" algn="l">
              <a:lnSpc>
                <a:spcPct val="80000"/>
              </a:lnSpc>
              <a:spcBef>
                <a:spcPts val="940"/>
              </a:spcBef>
              <a:spcAft>
                <a:spcPts val="0"/>
              </a:spcAft>
              <a:buSzPts val="1800"/>
              <a:buChar char="•"/>
            </a:pPr>
            <a:r>
              <a:rPr lang="en-US" sz="1800"/>
              <a:t>Referencia deTracker</a:t>
            </a:r>
            <a:endParaRPr sz="1800"/>
          </a:p>
          <a:p>
            <a:pPr indent="-212216" lvl="0" marL="285750" rtl="0" algn="l">
              <a:lnSpc>
                <a:spcPct val="80000"/>
              </a:lnSpc>
              <a:spcBef>
                <a:spcPts val="1008"/>
              </a:spcBef>
              <a:spcAft>
                <a:spcPts val="0"/>
              </a:spcAft>
              <a:buSzPts val="1800"/>
              <a:buChar char="•"/>
            </a:pPr>
            <a:r>
              <a:rPr lang="en-US" sz="1800"/>
              <a:t>Los clientes buscan ese </a:t>
            </a:r>
            <a:r>
              <a:rPr b="1" lang="en-US" sz="1800"/>
              <a:t>.torrent (externo) </a:t>
            </a:r>
            <a:r>
              <a:rPr lang="en-US" sz="1800"/>
              <a:t>y entonces, comienzan a descargar. </a:t>
            </a:r>
            <a:endParaRPr sz="1800"/>
          </a:p>
          <a:p>
            <a:pPr indent="-212216" lvl="0" marL="285750" rtl="0" algn="l">
              <a:lnSpc>
                <a:spcPct val="80000"/>
              </a:lnSpc>
              <a:spcBef>
                <a:spcPts val="1008"/>
              </a:spcBef>
              <a:spcAft>
                <a:spcPts val="0"/>
              </a:spcAft>
              <a:buSzPts val="1800"/>
              <a:buChar char="•"/>
            </a:pPr>
            <a:r>
              <a:rPr lang="en-US" sz="1800"/>
              <a:t>A medida que un archivo (o una pieza del archivo) se </a:t>
            </a:r>
            <a:r>
              <a:rPr b="1" lang="en-US" sz="1800"/>
              <a:t>descarga</a:t>
            </a:r>
            <a:r>
              <a:rPr lang="en-US" sz="1800"/>
              <a:t>, se </a:t>
            </a:r>
            <a:r>
              <a:rPr b="1" lang="en-US" sz="1800"/>
              <a:t>comparte</a:t>
            </a:r>
            <a:r>
              <a:rPr lang="en-US" sz="1800"/>
              <a:t>. </a:t>
            </a:r>
            <a:endParaRPr sz="1800"/>
          </a:p>
          <a:p>
            <a:pPr indent="-212216" lvl="0" marL="285750" rtl="0" algn="l">
              <a:lnSpc>
                <a:spcPct val="80000"/>
              </a:lnSpc>
              <a:spcBef>
                <a:spcPts val="1008"/>
              </a:spcBef>
              <a:spcAft>
                <a:spcPts val="0"/>
              </a:spcAft>
              <a:buSzPts val="1800"/>
              <a:buChar char="•"/>
            </a:pPr>
            <a:r>
              <a:rPr lang="en-US" sz="1800"/>
              <a:t>Esta dinámica hace que el archivo sea más fácil de descargar conforme más y más partes estén disponibles en más y más equipos</a:t>
            </a:r>
            <a:endParaRPr sz="1800"/>
          </a:p>
        </p:txBody>
      </p:sp>
      <p:pic>
        <p:nvPicPr>
          <p:cNvPr descr="http://i.stack.imgur.com/VnTf8.png" id="466" name="Google Shape;466;p58"/>
          <p:cNvPicPr preferRelativeResize="0"/>
          <p:nvPr/>
        </p:nvPicPr>
        <p:blipFill rotWithShape="1">
          <a:blip r:embed="rId3">
            <a:alphaModFix/>
          </a:blip>
          <a:srcRect b="0" l="0" r="0" t="0"/>
          <a:stretch/>
        </p:blipFill>
        <p:spPr>
          <a:xfrm>
            <a:off x="7141703" y="1298123"/>
            <a:ext cx="4924425" cy="5476647"/>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0" name="Shape 470"/>
        <p:cNvGrpSpPr/>
        <p:nvPr/>
      </p:nvGrpSpPr>
      <p:grpSpPr>
        <a:xfrm>
          <a:off x="0" y="0"/>
          <a:ext cx="0" cy="0"/>
          <a:chOff x="0" y="0"/>
          <a:chExt cx="0" cy="0"/>
        </a:xfrm>
      </p:grpSpPr>
      <p:sp>
        <p:nvSpPr>
          <p:cNvPr id="471" name="Google Shape;471;p59"/>
          <p:cNvSpPr txBox="1"/>
          <p:nvPr>
            <p:ph type="title"/>
          </p:nvPr>
        </p:nvSpPr>
        <p:spPr>
          <a:xfrm>
            <a:off x="1631268" y="-65314"/>
            <a:ext cx="10018713" cy="1752599"/>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000"/>
              <a:buFont typeface="Corbel"/>
              <a:buNone/>
            </a:pPr>
            <a:r>
              <a:rPr b="1" lang="en-US" u="sng"/>
              <a:t>Archivo .torrent</a:t>
            </a:r>
            <a:endParaRPr b="1" u="sng"/>
          </a:p>
        </p:txBody>
      </p:sp>
      <p:sp>
        <p:nvSpPr>
          <p:cNvPr id="472" name="Google Shape;472;p59"/>
          <p:cNvSpPr txBox="1"/>
          <p:nvPr>
            <p:ph idx="1" type="body"/>
          </p:nvPr>
        </p:nvSpPr>
        <p:spPr>
          <a:xfrm>
            <a:off x="1378174" y="1368878"/>
            <a:ext cx="10018713" cy="3124201"/>
          </a:xfrm>
          <a:prstGeom prst="rect">
            <a:avLst/>
          </a:prstGeom>
          <a:noFill/>
          <a:ln>
            <a:noFill/>
          </a:ln>
        </p:spPr>
        <p:txBody>
          <a:bodyPr anchorCtr="0" anchor="ctr" bIns="45700" lIns="91425" spcFirstLastPara="1" rIns="91425" wrap="square" tIns="45700">
            <a:noAutofit/>
          </a:bodyPr>
          <a:lstStyle/>
          <a:p>
            <a:pPr indent="-179070" lvl="0" marL="285750" rtl="0" algn="l">
              <a:lnSpc>
                <a:spcPct val="90000"/>
              </a:lnSpc>
              <a:spcBef>
                <a:spcPts val="0"/>
              </a:spcBef>
              <a:spcAft>
                <a:spcPts val="0"/>
              </a:spcAft>
              <a:buSzPts val="1800"/>
              <a:buChar char="•"/>
            </a:pPr>
            <a:r>
              <a:rPr lang="en-US" sz="1800"/>
              <a:t>¿Cómo se crea?</a:t>
            </a:r>
            <a:endParaRPr sz="1800"/>
          </a:p>
          <a:p>
            <a:pPr indent="-215900" lvl="1" marL="742950" rtl="0" algn="l">
              <a:lnSpc>
                <a:spcPct val="90000"/>
              </a:lnSpc>
              <a:spcBef>
                <a:spcPts val="1000"/>
              </a:spcBef>
              <a:spcAft>
                <a:spcPts val="0"/>
              </a:spcAft>
              <a:buSzPts val="1800"/>
              <a:buChar char="•"/>
            </a:pPr>
            <a:r>
              <a:rPr b="1" lang="en-US" sz="1800"/>
              <a:t>Utilizar el cliente (Ejemplo: Utorrent)</a:t>
            </a:r>
            <a:endParaRPr sz="1800"/>
          </a:p>
          <a:p>
            <a:pPr indent="-215900" lvl="1" marL="742950" rtl="0" algn="l">
              <a:lnSpc>
                <a:spcPct val="90000"/>
              </a:lnSpc>
              <a:spcBef>
                <a:spcPts val="1000"/>
              </a:spcBef>
              <a:spcAft>
                <a:spcPts val="0"/>
              </a:spcAft>
              <a:buSzPts val="1800"/>
              <a:buChar char="•"/>
            </a:pPr>
            <a:r>
              <a:rPr b="1" lang="en-US" sz="1800"/>
              <a:t>Indizar el contenido en un Tracker</a:t>
            </a:r>
            <a:endParaRPr b="1" sz="1800"/>
          </a:p>
          <a:p>
            <a:pPr indent="-215900" lvl="1" marL="742950" rtl="0" algn="l">
              <a:lnSpc>
                <a:spcPct val="90000"/>
              </a:lnSpc>
              <a:spcBef>
                <a:spcPts val="1000"/>
              </a:spcBef>
              <a:spcAft>
                <a:spcPts val="0"/>
              </a:spcAft>
              <a:buSzPts val="1800"/>
              <a:buChar char="•"/>
            </a:pPr>
            <a:r>
              <a:rPr b="1" lang="en-US" sz="1800"/>
              <a:t>Decidir el tipo de distribución: pública o privada</a:t>
            </a:r>
            <a:endParaRPr sz="1800"/>
          </a:p>
          <a:p>
            <a:pPr indent="-215900" lvl="1" marL="742950" rtl="0" algn="l">
              <a:lnSpc>
                <a:spcPct val="90000"/>
              </a:lnSpc>
              <a:spcBef>
                <a:spcPts val="1000"/>
              </a:spcBef>
              <a:spcAft>
                <a:spcPts val="0"/>
              </a:spcAft>
              <a:buSzPts val="1800"/>
              <a:buChar char="•"/>
            </a:pPr>
            <a:r>
              <a:rPr b="1" lang="en-US" sz="1800"/>
              <a:t>Asignar comentarios y tags asociados</a:t>
            </a:r>
            <a:endParaRPr sz="1800"/>
          </a:p>
          <a:p>
            <a:pPr indent="-215900" lvl="1" marL="742950" rtl="0" algn="l">
              <a:lnSpc>
                <a:spcPct val="90000"/>
              </a:lnSpc>
              <a:spcBef>
                <a:spcPts val="1000"/>
              </a:spcBef>
              <a:spcAft>
                <a:spcPts val="0"/>
              </a:spcAft>
              <a:buSzPts val="1800"/>
              <a:buChar char="•"/>
            </a:pPr>
            <a:r>
              <a:rPr b="1" lang="en-US" sz="1800"/>
              <a:t>El archivo a ser distribuido se separa en partes </a:t>
            </a:r>
            <a:endParaRPr sz="1800"/>
          </a:p>
          <a:p>
            <a:pPr indent="0" lvl="1" marL="457200" rtl="0" algn="l">
              <a:lnSpc>
                <a:spcPct val="90000"/>
              </a:lnSpc>
              <a:spcBef>
                <a:spcPts val="1000"/>
              </a:spcBef>
              <a:spcAft>
                <a:spcPts val="0"/>
              </a:spcAft>
              <a:buSzPts val="2900"/>
              <a:buNone/>
            </a:pPr>
            <a:r>
              <a:rPr b="1" lang="en-US" sz="1800"/>
              <a:t>      y cada para cada parte se calcula un SHA-1</a:t>
            </a:r>
            <a:endParaRPr b="1" sz="1800"/>
          </a:p>
          <a:p>
            <a:pPr indent="-101600" lvl="1" marL="742950" rtl="0" algn="l">
              <a:lnSpc>
                <a:spcPct val="90000"/>
              </a:lnSpc>
              <a:spcBef>
                <a:spcPts val="1000"/>
              </a:spcBef>
              <a:spcAft>
                <a:spcPts val="0"/>
              </a:spcAft>
              <a:buSzPts val="2900"/>
              <a:buNone/>
            </a:pPr>
            <a:r>
              <a:t/>
            </a:r>
            <a:endParaRPr b="1" sz="1800"/>
          </a:p>
        </p:txBody>
      </p:sp>
      <p:pic>
        <p:nvPicPr>
          <p:cNvPr id="473" name="Google Shape;473;p59"/>
          <p:cNvPicPr preferRelativeResize="0"/>
          <p:nvPr/>
        </p:nvPicPr>
        <p:blipFill rotWithShape="1">
          <a:blip r:embed="rId3">
            <a:alphaModFix/>
          </a:blip>
          <a:srcRect b="0" l="0" r="0" t="0"/>
          <a:stretch/>
        </p:blipFill>
        <p:spPr>
          <a:xfrm>
            <a:off x="7969274" y="1305486"/>
            <a:ext cx="4009524" cy="4485714"/>
          </a:xfrm>
          <a:prstGeom prst="rect">
            <a:avLst/>
          </a:prstGeom>
          <a:noFill/>
          <a:ln>
            <a:noFill/>
          </a:ln>
        </p:spPr>
      </p:pic>
      <p:pic>
        <p:nvPicPr>
          <p:cNvPr id="474" name="Google Shape;474;p59"/>
          <p:cNvPicPr preferRelativeResize="0"/>
          <p:nvPr/>
        </p:nvPicPr>
        <p:blipFill rotWithShape="1">
          <a:blip r:embed="rId4">
            <a:alphaModFix/>
          </a:blip>
          <a:srcRect b="0" l="0" r="0" t="0"/>
          <a:stretch/>
        </p:blipFill>
        <p:spPr>
          <a:xfrm>
            <a:off x="1759449" y="4880428"/>
            <a:ext cx="5334000" cy="736600"/>
          </a:xfrm>
          <a:prstGeom prst="rect">
            <a:avLst/>
          </a:prstGeom>
          <a:noFill/>
          <a:ln>
            <a:noFill/>
          </a:ln>
        </p:spPr>
      </p:pic>
      <p:sp>
        <p:nvSpPr>
          <p:cNvPr id="475" name="Google Shape;475;p59"/>
          <p:cNvSpPr/>
          <p:nvPr/>
        </p:nvSpPr>
        <p:spPr>
          <a:xfrm rot="5400000">
            <a:off x="4165191" y="3211286"/>
            <a:ext cx="522515" cy="5334000"/>
          </a:xfrm>
          <a:prstGeom prst="rightBrace">
            <a:avLst>
              <a:gd fmla="val 8333" name="adj1"/>
              <a:gd fmla="val 49388" name="adj2"/>
            </a:avLst>
          </a:prstGeom>
          <a:noFill/>
          <a:ln cap="rnd" cmpd="sng" w="22225">
            <a:solidFill>
              <a:schemeClr val="accent6"/>
            </a:solidFill>
            <a:prstDash val="solid"/>
            <a:round/>
            <a:headEnd len="sm" w="sm" type="none"/>
            <a:tailEnd len="sm" w="sm" type="none"/>
          </a:ln>
          <a:effectLst>
            <a:reflection blurRad="0" dir="5400000" dist="12700" endA="0" endPos="32000" fadeDir="5400000" kx="0" rotWithShape="0" stA="26000" stPos="0" sy="-100000" ky="0"/>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orbel"/>
              <a:ea typeface="Corbel"/>
              <a:cs typeface="Corbel"/>
              <a:sym typeface="Corbel"/>
            </a:endParaRPr>
          </a:p>
        </p:txBody>
      </p:sp>
      <p:sp>
        <p:nvSpPr>
          <p:cNvPr id="476" name="Google Shape;476;p59"/>
          <p:cNvSpPr txBox="1"/>
          <p:nvPr/>
        </p:nvSpPr>
        <p:spPr>
          <a:xfrm>
            <a:off x="3526971" y="6080454"/>
            <a:ext cx="2571750"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orbel"/>
                <a:ea typeface="Corbel"/>
                <a:cs typeface="Corbel"/>
                <a:sym typeface="Corbel"/>
              </a:rPr>
              <a:t>División en partes</a:t>
            </a:r>
            <a:endParaRPr sz="1800">
              <a:solidFill>
                <a:schemeClr val="dk1"/>
              </a:solidFill>
              <a:latin typeface="Corbel"/>
              <a:ea typeface="Corbel"/>
              <a:cs typeface="Corbel"/>
              <a:sym typeface="Corbel"/>
            </a:endParaRPr>
          </a:p>
        </p:txBody>
      </p:sp>
      <p:sp>
        <p:nvSpPr>
          <p:cNvPr id="477" name="Google Shape;477;p59"/>
          <p:cNvSpPr/>
          <p:nvPr/>
        </p:nvSpPr>
        <p:spPr>
          <a:xfrm rot="-5400000">
            <a:off x="1920218" y="4482440"/>
            <a:ext cx="199572" cy="521111"/>
          </a:xfrm>
          <a:prstGeom prst="rightBrace">
            <a:avLst>
              <a:gd fmla="val 8333" name="adj1"/>
              <a:gd fmla="val 49388" name="adj2"/>
            </a:avLst>
          </a:prstGeom>
          <a:noFill/>
          <a:ln cap="rnd" cmpd="sng" w="22225">
            <a:solidFill>
              <a:schemeClr val="accent5"/>
            </a:solidFill>
            <a:prstDash val="solid"/>
            <a:round/>
            <a:headEnd len="sm" w="sm" type="none"/>
            <a:tailEnd len="sm" w="sm" type="none"/>
          </a:ln>
          <a:effectLst>
            <a:reflection blurRad="0" dir="5400000" dist="12700" endA="0" endPos="32000" fadeDir="5400000" kx="0" rotWithShape="0" stA="26000" stPos="0" sy="-100000" ky="0"/>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orbel"/>
              <a:ea typeface="Corbel"/>
              <a:cs typeface="Corbel"/>
              <a:sym typeface="Corbel"/>
            </a:endParaRPr>
          </a:p>
        </p:txBody>
      </p:sp>
      <p:sp>
        <p:nvSpPr>
          <p:cNvPr id="478" name="Google Shape;478;p59"/>
          <p:cNvSpPr/>
          <p:nvPr/>
        </p:nvSpPr>
        <p:spPr>
          <a:xfrm rot="-5400000">
            <a:off x="2441330" y="4482439"/>
            <a:ext cx="199572" cy="521111"/>
          </a:xfrm>
          <a:prstGeom prst="rightBrace">
            <a:avLst>
              <a:gd fmla="val 8333" name="adj1"/>
              <a:gd fmla="val 49388" name="adj2"/>
            </a:avLst>
          </a:prstGeom>
          <a:noFill/>
          <a:ln cap="rnd" cmpd="sng" w="22225">
            <a:solidFill>
              <a:schemeClr val="accent5"/>
            </a:solidFill>
            <a:prstDash val="solid"/>
            <a:round/>
            <a:headEnd len="sm" w="sm" type="none"/>
            <a:tailEnd len="sm" w="sm" type="none"/>
          </a:ln>
          <a:effectLst>
            <a:reflection blurRad="0" dir="5400000" dist="12700" endA="0" endPos="32000" fadeDir="5400000" kx="0" rotWithShape="0" stA="26000" stPos="0" sy="-100000" ky="0"/>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orbel"/>
              <a:ea typeface="Corbel"/>
              <a:cs typeface="Corbel"/>
              <a:sym typeface="Corbel"/>
            </a:endParaRPr>
          </a:p>
        </p:txBody>
      </p:sp>
      <p:sp>
        <p:nvSpPr>
          <p:cNvPr id="479" name="Google Shape;479;p59"/>
          <p:cNvSpPr/>
          <p:nvPr/>
        </p:nvSpPr>
        <p:spPr>
          <a:xfrm rot="-5400000">
            <a:off x="2962442" y="4482438"/>
            <a:ext cx="199572" cy="521111"/>
          </a:xfrm>
          <a:prstGeom prst="rightBrace">
            <a:avLst>
              <a:gd fmla="val 8333" name="adj1"/>
              <a:gd fmla="val 49388" name="adj2"/>
            </a:avLst>
          </a:prstGeom>
          <a:noFill/>
          <a:ln cap="rnd" cmpd="sng" w="22225">
            <a:solidFill>
              <a:schemeClr val="accent5"/>
            </a:solidFill>
            <a:prstDash val="solid"/>
            <a:round/>
            <a:headEnd len="sm" w="sm" type="none"/>
            <a:tailEnd len="sm" w="sm" type="none"/>
          </a:ln>
          <a:effectLst>
            <a:reflection blurRad="0" dir="5400000" dist="12700" endA="0" endPos="32000" fadeDir="5400000" kx="0" rotWithShape="0" stA="26000" stPos="0" sy="-100000" ky="0"/>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orbel"/>
              <a:ea typeface="Corbel"/>
              <a:cs typeface="Corbel"/>
              <a:sym typeface="Corbel"/>
            </a:endParaRPr>
          </a:p>
        </p:txBody>
      </p:sp>
      <p:sp>
        <p:nvSpPr>
          <p:cNvPr id="480" name="Google Shape;480;p59"/>
          <p:cNvSpPr/>
          <p:nvPr/>
        </p:nvSpPr>
        <p:spPr>
          <a:xfrm rot="-5400000">
            <a:off x="3511615" y="4476309"/>
            <a:ext cx="199572" cy="521111"/>
          </a:xfrm>
          <a:prstGeom prst="rightBrace">
            <a:avLst>
              <a:gd fmla="val 8333" name="adj1"/>
              <a:gd fmla="val 49388" name="adj2"/>
            </a:avLst>
          </a:prstGeom>
          <a:noFill/>
          <a:ln cap="rnd" cmpd="sng" w="22225">
            <a:solidFill>
              <a:schemeClr val="accent5"/>
            </a:solidFill>
            <a:prstDash val="solid"/>
            <a:round/>
            <a:headEnd len="sm" w="sm" type="none"/>
            <a:tailEnd len="sm" w="sm" type="none"/>
          </a:ln>
          <a:effectLst>
            <a:reflection blurRad="0" dir="5400000" dist="12700" endA="0" endPos="32000" fadeDir="5400000" kx="0" rotWithShape="0" stA="26000" stPos="0" sy="-100000" ky="0"/>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orbel"/>
              <a:ea typeface="Corbel"/>
              <a:cs typeface="Corbel"/>
              <a:sym typeface="Corbel"/>
            </a:endParaRPr>
          </a:p>
        </p:txBody>
      </p:sp>
      <p:sp>
        <p:nvSpPr>
          <p:cNvPr id="481" name="Google Shape;481;p59"/>
          <p:cNvSpPr/>
          <p:nvPr/>
        </p:nvSpPr>
        <p:spPr>
          <a:xfrm rot="-5400000">
            <a:off x="4066107" y="4482436"/>
            <a:ext cx="199572" cy="521111"/>
          </a:xfrm>
          <a:prstGeom prst="rightBrace">
            <a:avLst>
              <a:gd fmla="val 8333" name="adj1"/>
              <a:gd fmla="val 49388" name="adj2"/>
            </a:avLst>
          </a:prstGeom>
          <a:noFill/>
          <a:ln cap="rnd" cmpd="sng" w="22225">
            <a:solidFill>
              <a:schemeClr val="accent5"/>
            </a:solidFill>
            <a:prstDash val="solid"/>
            <a:round/>
            <a:headEnd len="sm" w="sm" type="none"/>
            <a:tailEnd len="sm" w="sm" type="none"/>
          </a:ln>
          <a:effectLst>
            <a:reflection blurRad="0" dir="5400000" dist="12700" endA="0" endPos="32000" fadeDir="5400000" kx="0" rotWithShape="0" stA="26000" stPos="0" sy="-100000" ky="0"/>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orbel"/>
              <a:ea typeface="Corbel"/>
              <a:cs typeface="Corbel"/>
              <a:sym typeface="Corbel"/>
            </a:endParaRPr>
          </a:p>
        </p:txBody>
      </p:sp>
      <p:sp>
        <p:nvSpPr>
          <p:cNvPr id="482" name="Google Shape;482;p59"/>
          <p:cNvSpPr txBox="1"/>
          <p:nvPr/>
        </p:nvSpPr>
        <p:spPr>
          <a:xfrm>
            <a:off x="1869620" y="4343400"/>
            <a:ext cx="3380015"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orbel"/>
                <a:ea typeface="Corbel"/>
                <a:cs typeface="Corbel"/>
                <a:sym typeface="Corbel"/>
              </a:rPr>
              <a:t>Cálculo de checksum (individual)</a:t>
            </a:r>
            <a:endParaRPr sz="1800">
              <a:solidFill>
                <a:schemeClr val="dk1"/>
              </a:solidFill>
              <a:latin typeface="Corbel"/>
              <a:ea typeface="Corbel"/>
              <a:cs typeface="Corbel"/>
              <a:sym typeface="Corbel"/>
            </a:endParaRPr>
          </a:p>
        </p:txBody>
      </p:sp>
      <p:sp>
        <p:nvSpPr>
          <p:cNvPr id="483" name="Google Shape;483;p59"/>
          <p:cNvSpPr/>
          <p:nvPr/>
        </p:nvSpPr>
        <p:spPr>
          <a:xfrm rot="-5400000">
            <a:off x="4623503" y="4489822"/>
            <a:ext cx="199572" cy="521111"/>
          </a:xfrm>
          <a:prstGeom prst="rightBrace">
            <a:avLst>
              <a:gd fmla="val 8333" name="adj1"/>
              <a:gd fmla="val 49388" name="adj2"/>
            </a:avLst>
          </a:prstGeom>
          <a:noFill/>
          <a:ln cap="rnd" cmpd="sng" w="22225">
            <a:solidFill>
              <a:schemeClr val="accent5"/>
            </a:solidFill>
            <a:prstDash val="solid"/>
            <a:round/>
            <a:headEnd len="sm" w="sm" type="none"/>
            <a:tailEnd len="sm" w="sm" type="none"/>
          </a:ln>
          <a:effectLst>
            <a:reflection blurRad="0" dir="5400000" dist="12700" endA="0" endPos="32000" fadeDir="5400000" kx="0" rotWithShape="0" stA="26000" stPos="0" sy="-100000" ky="0"/>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orbel"/>
              <a:ea typeface="Corbel"/>
              <a:cs typeface="Corbel"/>
              <a:sym typeface="Corbe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7" name="Shape 487"/>
        <p:cNvGrpSpPr/>
        <p:nvPr/>
      </p:nvGrpSpPr>
      <p:grpSpPr>
        <a:xfrm>
          <a:off x="0" y="0"/>
          <a:ext cx="0" cy="0"/>
          <a:chOff x="0" y="0"/>
          <a:chExt cx="0" cy="0"/>
        </a:xfrm>
      </p:grpSpPr>
      <p:sp>
        <p:nvSpPr>
          <p:cNvPr id="488" name="Google Shape;488;p60"/>
          <p:cNvSpPr txBox="1"/>
          <p:nvPr>
            <p:ph type="title"/>
          </p:nvPr>
        </p:nvSpPr>
        <p:spPr>
          <a:xfrm>
            <a:off x="1655761" y="2949"/>
            <a:ext cx="10018713" cy="1752599"/>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000"/>
              <a:buFont typeface="Corbel"/>
              <a:buNone/>
            </a:pPr>
            <a:r>
              <a:rPr b="1" lang="en-US" u="sng"/>
              <a:t>Agentes en Bit Torrent</a:t>
            </a:r>
            <a:endParaRPr b="1" u="sng"/>
          </a:p>
        </p:txBody>
      </p:sp>
      <p:pic>
        <p:nvPicPr>
          <p:cNvPr descr="1" id="489" name="Google Shape;489;p60"/>
          <p:cNvPicPr preferRelativeResize="0"/>
          <p:nvPr/>
        </p:nvPicPr>
        <p:blipFill rotWithShape="1">
          <a:blip r:embed="rId3">
            <a:alphaModFix/>
          </a:blip>
          <a:srcRect b="0" l="0" r="0" t="0"/>
          <a:stretch/>
        </p:blipFill>
        <p:spPr>
          <a:xfrm>
            <a:off x="4664528" y="2315936"/>
            <a:ext cx="4462463" cy="4065588"/>
          </a:xfrm>
          <a:prstGeom prst="rect">
            <a:avLst/>
          </a:prstGeom>
          <a:noFill/>
          <a:ln>
            <a:noFill/>
          </a:ln>
        </p:spPr>
      </p:pic>
      <p:cxnSp>
        <p:nvCxnSpPr>
          <p:cNvPr id="490" name="Google Shape;490;p60"/>
          <p:cNvCxnSpPr/>
          <p:nvPr/>
        </p:nvCxnSpPr>
        <p:spPr>
          <a:xfrm rot="10800000">
            <a:off x="4435928" y="3077936"/>
            <a:ext cx="685800" cy="152400"/>
          </a:xfrm>
          <a:prstGeom prst="straightConnector1">
            <a:avLst/>
          </a:prstGeom>
          <a:noFill/>
          <a:ln cap="flat" cmpd="sng" w="57150">
            <a:solidFill>
              <a:srgbClr val="CFB7EE"/>
            </a:solidFill>
            <a:prstDash val="dot"/>
            <a:round/>
            <a:headEnd len="med" w="med" type="none"/>
            <a:tailEnd len="lg" w="lg" type="stealth"/>
          </a:ln>
        </p:spPr>
      </p:cxnSp>
      <p:cxnSp>
        <p:nvCxnSpPr>
          <p:cNvPr id="491" name="Google Shape;491;p60"/>
          <p:cNvCxnSpPr/>
          <p:nvPr/>
        </p:nvCxnSpPr>
        <p:spPr>
          <a:xfrm flipH="1">
            <a:off x="5502728" y="3916136"/>
            <a:ext cx="2667000" cy="2209800"/>
          </a:xfrm>
          <a:prstGeom prst="straightConnector1">
            <a:avLst/>
          </a:prstGeom>
          <a:noFill/>
          <a:ln cap="flat" cmpd="sng" w="57150">
            <a:solidFill>
              <a:srgbClr val="CFB7EE"/>
            </a:solidFill>
            <a:prstDash val="dot"/>
            <a:round/>
            <a:headEnd len="med" w="med" type="none"/>
            <a:tailEnd len="lg" w="lg" type="stealth"/>
          </a:ln>
        </p:spPr>
      </p:cxnSp>
      <p:cxnSp>
        <p:nvCxnSpPr>
          <p:cNvPr id="492" name="Google Shape;492;p60"/>
          <p:cNvCxnSpPr/>
          <p:nvPr/>
        </p:nvCxnSpPr>
        <p:spPr>
          <a:xfrm flipH="1" rot="10800000">
            <a:off x="7179128" y="2696936"/>
            <a:ext cx="1295400" cy="1066800"/>
          </a:xfrm>
          <a:prstGeom prst="straightConnector1">
            <a:avLst/>
          </a:prstGeom>
          <a:noFill/>
          <a:ln cap="flat" cmpd="sng" w="57150">
            <a:solidFill>
              <a:srgbClr val="CFB7EE"/>
            </a:solidFill>
            <a:prstDash val="dot"/>
            <a:round/>
            <a:headEnd len="med" w="med" type="none"/>
            <a:tailEnd len="lg" w="lg" type="stealth"/>
          </a:ln>
        </p:spPr>
      </p:cxnSp>
      <p:cxnSp>
        <p:nvCxnSpPr>
          <p:cNvPr id="493" name="Google Shape;493;p60"/>
          <p:cNvCxnSpPr/>
          <p:nvPr/>
        </p:nvCxnSpPr>
        <p:spPr>
          <a:xfrm flipH="1">
            <a:off x="4435928" y="2620736"/>
            <a:ext cx="2057400" cy="152400"/>
          </a:xfrm>
          <a:prstGeom prst="straightConnector1">
            <a:avLst/>
          </a:prstGeom>
          <a:noFill/>
          <a:ln cap="flat" cmpd="sng" w="57150">
            <a:solidFill>
              <a:srgbClr val="CFB7EE"/>
            </a:solidFill>
            <a:prstDash val="dot"/>
            <a:round/>
            <a:headEnd len="med" w="med" type="none"/>
            <a:tailEnd len="lg" w="lg" type="stealth"/>
          </a:ln>
        </p:spPr>
      </p:cxnSp>
      <p:cxnSp>
        <p:nvCxnSpPr>
          <p:cNvPr id="494" name="Google Shape;494;p60"/>
          <p:cNvCxnSpPr/>
          <p:nvPr/>
        </p:nvCxnSpPr>
        <p:spPr>
          <a:xfrm flipH="1">
            <a:off x="5274128" y="5211536"/>
            <a:ext cx="152400" cy="685800"/>
          </a:xfrm>
          <a:prstGeom prst="straightConnector1">
            <a:avLst/>
          </a:prstGeom>
          <a:noFill/>
          <a:ln cap="flat" cmpd="sng" w="57150">
            <a:solidFill>
              <a:srgbClr val="CFB7EE"/>
            </a:solidFill>
            <a:prstDash val="dot"/>
            <a:round/>
            <a:headEnd len="med" w="med" type="none"/>
            <a:tailEnd len="lg" w="lg" type="stealth"/>
          </a:ln>
        </p:spPr>
      </p:cxnSp>
      <p:sp>
        <p:nvSpPr>
          <p:cNvPr id="495" name="Google Shape;495;p60"/>
          <p:cNvSpPr txBox="1"/>
          <p:nvPr/>
        </p:nvSpPr>
        <p:spPr>
          <a:xfrm>
            <a:off x="2454728" y="2696936"/>
            <a:ext cx="1922463"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400">
                <a:solidFill>
                  <a:schemeClr val="dk1"/>
                </a:solidFill>
                <a:latin typeface="Tahoma"/>
                <a:ea typeface="Tahoma"/>
                <a:cs typeface="Tahoma"/>
                <a:sym typeface="Tahoma"/>
              </a:rPr>
              <a:t>Downloaders</a:t>
            </a:r>
            <a:endParaRPr sz="2400">
              <a:solidFill>
                <a:schemeClr val="dk1"/>
              </a:solidFill>
              <a:latin typeface="Tahoma"/>
              <a:ea typeface="Tahoma"/>
              <a:cs typeface="Tahoma"/>
              <a:sym typeface="Tahoma"/>
            </a:endParaRPr>
          </a:p>
        </p:txBody>
      </p:sp>
      <p:sp>
        <p:nvSpPr>
          <p:cNvPr id="496" name="Google Shape;496;p60"/>
          <p:cNvSpPr txBox="1"/>
          <p:nvPr/>
        </p:nvSpPr>
        <p:spPr>
          <a:xfrm>
            <a:off x="8245928" y="2163536"/>
            <a:ext cx="1195388"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400">
                <a:solidFill>
                  <a:schemeClr val="dk1"/>
                </a:solidFill>
                <a:latin typeface="Tahoma"/>
                <a:ea typeface="Tahoma"/>
                <a:cs typeface="Tahoma"/>
                <a:sym typeface="Tahoma"/>
              </a:rPr>
              <a:t>Tracker</a:t>
            </a:r>
            <a:endParaRPr/>
          </a:p>
        </p:txBody>
      </p:sp>
      <p:sp>
        <p:nvSpPr>
          <p:cNvPr id="497" name="Google Shape;497;p60"/>
          <p:cNvSpPr txBox="1"/>
          <p:nvPr/>
        </p:nvSpPr>
        <p:spPr>
          <a:xfrm>
            <a:off x="4359728" y="5973536"/>
            <a:ext cx="979488"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400">
                <a:solidFill>
                  <a:schemeClr val="dk1"/>
                </a:solidFill>
                <a:latin typeface="Tahoma"/>
                <a:ea typeface="Tahoma"/>
                <a:cs typeface="Tahoma"/>
                <a:sym typeface="Tahoma"/>
              </a:rPr>
              <a:t>Seeds</a:t>
            </a:r>
            <a:endParaRPr/>
          </a:p>
        </p:txBody>
      </p:sp>
      <p:sp>
        <p:nvSpPr>
          <p:cNvPr id="498" name="Google Shape;498;p60"/>
          <p:cNvSpPr/>
          <p:nvPr/>
        </p:nvSpPr>
        <p:spPr>
          <a:xfrm>
            <a:off x="2378528" y="2620736"/>
            <a:ext cx="1981200" cy="609600"/>
          </a:xfrm>
          <a:prstGeom prst="roundRect">
            <a:avLst>
              <a:gd fmla="val 16667" name="adj"/>
            </a:avLst>
          </a:prstGeom>
          <a:noFill/>
          <a:ln cap="flat" cmpd="sng" w="9525">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Tahoma"/>
              <a:ea typeface="Tahoma"/>
              <a:cs typeface="Tahoma"/>
              <a:sym typeface="Tahoma"/>
            </a:endParaRPr>
          </a:p>
        </p:txBody>
      </p:sp>
      <p:sp>
        <p:nvSpPr>
          <p:cNvPr id="499" name="Google Shape;499;p60"/>
          <p:cNvSpPr/>
          <p:nvPr/>
        </p:nvSpPr>
        <p:spPr>
          <a:xfrm>
            <a:off x="4283528" y="5973536"/>
            <a:ext cx="1143000" cy="609600"/>
          </a:xfrm>
          <a:prstGeom prst="roundRect">
            <a:avLst>
              <a:gd fmla="val 16667" name="adj"/>
            </a:avLst>
          </a:prstGeom>
          <a:noFill/>
          <a:ln cap="flat" cmpd="sng" w="9525">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Tahoma"/>
              <a:ea typeface="Tahoma"/>
              <a:cs typeface="Tahoma"/>
              <a:sym typeface="Tahoma"/>
            </a:endParaRPr>
          </a:p>
        </p:txBody>
      </p:sp>
      <p:cxnSp>
        <p:nvCxnSpPr>
          <p:cNvPr id="500" name="Google Shape;500;p60"/>
          <p:cNvCxnSpPr/>
          <p:nvPr/>
        </p:nvCxnSpPr>
        <p:spPr>
          <a:xfrm>
            <a:off x="3597728" y="3306536"/>
            <a:ext cx="304800" cy="609600"/>
          </a:xfrm>
          <a:prstGeom prst="straightConnector1">
            <a:avLst/>
          </a:prstGeom>
          <a:noFill/>
          <a:ln cap="flat" cmpd="sng" w="57150">
            <a:solidFill>
              <a:srgbClr val="CFB7EE"/>
            </a:solidFill>
            <a:prstDash val="dot"/>
            <a:round/>
            <a:headEnd len="med" w="med" type="none"/>
            <a:tailEnd len="lg" w="lg" type="stealth"/>
          </a:ln>
        </p:spPr>
      </p:cxnSp>
      <p:cxnSp>
        <p:nvCxnSpPr>
          <p:cNvPr id="501" name="Google Shape;501;p60"/>
          <p:cNvCxnSpPr/>
          <p:nvPr/>
        </p:nvCxnSpPr>
        <p:spPr>
          <a:xfrm rot="10800000">
            <a:off x="4359728" y="4830536"/>
            <a:ext cx="381000" cy="1143000"/>
          </a:xfrm>
          <a:prstGeom prst="straightConnector1">
            <a:avLst/>
          </a:prstGeom>
          <a:noFill/>
          <a:ln cap="flat" cmpd="sng" w="57150">
            <a:solidFill>
              <a:srgbClr val="CFB7EE"/>
            </a:solidFill>
            <a:prstDash val="dot"/>
            <a:round/>
            <a:headEnd len="med" w="med" type="none"/>
            <a:tailEnd len="lg" w="lg" type="stealth"/>
          </a:ln>
        </p:spPr>
      </p:cxnSp>
      <p:sp>
        <p:nvSpPr>
          <p:cNvPr id="502" name="Google Shape;502;p60"/>
          <p:cNvSpPr/>
          <p:nvPr/>
        </p:nvSpPr>
        <p:spPr>
          <a:xfrm>
            <a:off x="8093528" y="2087336"/>
            <a:ext cx="1524000" cy="533400"/>
          </a:xfrm>
          <a:prstGeom prst="roundRect">
            <a:avLst>
              <a:gd fmla="val 16667" name="adj"/>
            </a:avLst>
          </a:prstGeom>
          <a:noFill/>
          <a:ln cap="flat" cmpd="sng" w="9525">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Tahoma"/>
              <a:ea typeface="Tahoma"/>
              <a:cs typeface="Tahoma"/>
              <a:sym typeface="Tahoma"/>
            </a:endParaRPr>
          </a:p>
        </p:txBody>
      </p:sp>
      <p:sp>
        <p:nvSpPr>
          <p:cNvPr id="503" name="Google Shape;503;p60"/>
          <p:cNvSpPr/>
          <p:nvPr/>
        </p:nvSpPr>
        <p:spPr>
          <a:xfrm>
            <a:off x="2988128" y="4068536"/>
            <a:ext cx="1524000" cy="609600"/>
          </a:xfrm>
          <a:prstGeom prst="roundRect">
            <a:avLst>
              <a:gd fmla="val 16667" name="adj"/>
            </a:avLst>
          </a:prstGeom>
          <a:noFill/>
          <a:ln cap="flat" cmpd="sng" w="9525">
            <a:solidFill>
              <a:schemeClr val="hlink"/>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Tahoma"/>
              <a:ea typeface="Tahoma"/>
              <a:cs typeface="Tahoma"/>
              <a:sym typeface="Tahoma"/>
            </a:endParaRPr>
          </a:p>
        </p:txBody>
      </p:sp>
      <p:sp>
        <p:nvSpPr>
          <p:cNvPr id="504" name="Google Shape;504;p60"/>
          <p:cNvSpPr txBox="1"/>
          <p:nvPr/>
        </p:nvSpPr>
        <p:spPr>
          <a:xfrm>
            <a:off x="3292928" y="4144736"/>
            <a:ext cx="919163"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400">
                <a:solidFill>
                  <a:schemeClr val="dk1"/>
                </a:solidFill>
                <a:latin typeface="Tahoma"/>
                <a:ea typeface="Tahoma"/>
                <a:cs typeface="Tahoma"/>
                <a:sym typeface="Tahoma"/>
              </a:rPr>
              <a:t>Peers</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8" name="Shape 508"/>
        <p:cNvGrpSpPr/>
        <p:nvPr/>
      </p:nvGrpSpPr>
      <p:grpSpPr>
        <a:xfrm>
          <a:off x="0" y="0"/>
          <a:ext cx="0" cy="0"/>
          <a:chOff x="0" y="0"/>
          <a:chExt cx="0" cy="0"/>
        </a:xfrm>
      </p:grpSpPr>
      <p:sp>
        <p:nvSpPr>
          <p:cNvPr id="509" name="Google Shape;509;p61"/>
          <p:cNvSpPr txBox="1"/>
          <p:nvPr>
            <p:ph type="title"/>
          </p:nvPr>
        </p:nvSpPr>
        <p:spPr>
          <a:xfrm>
            <a:off x="1484300" y="0"/>
            <a:ext cx="10018800" cy="10743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000"/>
              <a:buFont typeface="Corbel"/>
              <a:buNone/>
            </a:pPr>
            <a:r>
              <a:rPr b="1" lang="en-US" u="sng"/>
              <a:t>Agentes en Bit Torrent</a:t>
            </a:r>
            <a:endParaRPr b="1" u="sng"/>
          </a:p>
        </p:txBody>
      </p:sp>
      <p:sp>
        <p:nvSpPr>
          <p:cNvPr id="510" name="Google Shape;510;p61"/>
          <p:cNvSpPr txBox="1"/>
          <p:nvPr>
            <p:ph idx="1" type="body"/>
          </p:nvPr>
        </p:nvSpPr>
        <p:spPr>
          <a:xfrm>
            <a:off x="1484309" y="1477735"/>
            <a:ext cx="10018713" cy="4452257"/>
          </a:xfrm>
          <a:prstGeom prst="rect">
            <a:avLst/>
          </a:prstGeom>
          <a:noFill/>
          <a:ln>
            <a:noFill/>
          </a:ln>
        </p:spPr>
        <p:txBody>
          <a:bodyPr anchorCtr="0" anchor="ctr" bIns="45700" lIns="91425" spcFirstLastPara="1" rIns="91425" wrap="square" tIns="45700">
            <a:noAutofit/>
          </a:bodyPr>
          <a:lstStyle/>
          <a:p>
            <a:pPr indent="-285750" lvl="0" marL="285750" rtl="0" algn="just">
              <a:lnSpc>
                <a:spcPct val="80000"/>
              </a:lnSpc>
              <a:spcBef>
                <a:spcPts val="0"/>
              </a:spcBef>
              <a:spcAft>
                <a:spcPts val="0"/>
              </a:spcAft>
              <a:buSzPts val="3219"/>
              <a:buChar char="•"/>
            </a:pPr>
            <a:r>
              <a:rPr b="1" lang="en-US" sz="2220" u="sng"/>
              <a:t> Tracker: </a:t>
            </a:r>
            <a:r>
              <a:rPr lang="en-US" sz="2220"/>
              <a:t>Es el único host que conoce dónde se encuentran todos los usuarios y donde todos los usuarios se conectarán para poder encontrar al resto y el único que conoce si se conectan nuevos usuarios. También son responsables de la política de desautorizar la descarga a algunos peers </a:t>
            </a:r>
            <a:endParaRPr/>
          </a:p>
          <a:p>
            <a:pPr indent="-81343" lvl="0" marL="285750" rtl="0" algn="just">
              <a:lnSpc>
                <a:spcPct val="80000"/>
              </a:lnSpc>
              <a:spcBef>
                <a:spcPts val="1044"/>
              </a:spcBef>
              <a:spcAft>
                <a:spcPts val="0"/>
              </a:spcAft>
              <a:buSzPts val="3219"/>
              <a:buNone/>
            </a:pPr>
            <a:r>
              <a:t/>
            </a:r>
            <a:endParaRPr sz="2220"/>
          </a:p>
          <a:p>
            <a:pPr indent="-285750" lvl="0" marL="285750" rtl="0" algn="just">
              <a:lnSpc>
                <a:spcPct val="80000"/>
              </a:lnSpc>
              <a:spcBef>
                <a:spcPts val="1044"/>
              </a:spcBef>
              <a:spcAft>
                <a:spcPts val="0"/>
              </a:spcAft>
              <a:buSzPts val="3219"/>
              <a:buChar char="•"/>
            </a:pPr>
            <a:r>
              <a:rPr lang="en-US" sz="2220"/>
              <a:t> </a:t>
            </a:r>
            <a:r>
              <a:rPr b="1" lang="en-US" sz="2220" u="sng"/>
              <a:t>Seed:</a:t>
            </a:r>
            <a:r>
              <a:rPr lang="en-US" sz="2220"/>
              <a:t> Son los host que tienen el 100% del archivo que se quiere descargar. Estos usuarios envían el archivo al resto de usuarios. </a:t>
            </a:r>
            <a:endParaRPr/>
          </a:p>
          <a:p>
            <a:pPr indent="-81343" lvl="0" marL="285750" rtl="0" algn="just">
              <a:lnSpc>
                <a:spcPct val="80000"/>
              </a:lnSpc>
              <a:spcBef>
                <a:spcPts val="1044"/>
              </a:spcBef>
              <a:spcAft>
                <a:spcPts val="0"/>
              </a:spcAft>
              <a:buSzPts val="3219"/>
              <a:buNone/>
            </a:pPr>
            <a:r>
              <a:t/>
            </a:r>
            <a:endParaRPr sz="2220"/>
          </a:p>
          <a:p>
            <a:pPr indent="-285750" lvl="0" marL="285750" rtl="0" algn="just">
              <a:lnSpc>
                <a:spcPct val="80000"/>
              </a:lnSpc>
              <a:spcBef>
                <a:spcPts val="1044"/>
              </a:spcBef>
              <a:spcAft>
                <a:spcPts val="0"/>
              </a:spcAft>
              <a:buSzPts val="3219"/>
              <a:buChar char="•"/>
            </a:pPr>
            <a:r>
              <a:rPr lang="en-US" sz="2220"/>
              <a:t> </a:t>
            </a:r>
            <a:r>
              <a:rPr b="1" lang="en-US" sz="2220" u="sng"/>
              <a:t>Downloaders/ Leechers:</a:t>
            </a:r>
            <a:r>
              <a:rPr lang="en-US" sz="2220"/>
              <a:t> Se dedican a descargar los archivos de todos los peers y, a la vez, suben la parte que tienen de archivo a otros leechers.</a:t>
            </a:r>
            <a:endParaRPr sz="2220"/>
          </a:p>
          <a:p>
            <a:pPr indent="-81343" lvl="0" marL="285750" rtl="0" algn="just">
              <a:lnSpc>
                <a:spcPct val="80000"/>
              </a:lnSpc>
              <a:spcBef>
                <a:spcPts val="1044"/>
              </a:spcBef>
              <a:spcAft>
                <a:spcPts val="0"/>
              </a:spcAft>
              <a:buSzPts val="3219"/>
              <a:buNone/>
            </a:pPr>
            <a:r>
              <a:t/>
            </a:r>
            <a:endParaRPr sz="2220"/>
          </a:p>
          <a:p>
            <a:pPr indent="-285750" lvl="0" marL="285750" rtl="0" algn="just">
              <a:lnSpc>
                <a:spcPct val="80000"/>
              </a:lnSpc>
              <a:spcBef>
                <a:spcPts val="1044"/>
              </a:spcBef>
              <a:spcAft>
                <a:spcPts val="0"/>
              </a:spcAft>
              <a:buSzPts val="3219"/>
              <a:buChar char="•"/>
            </a:pPr>
            <a:r>
              <a:rPr lang="en-US" sz="2220"/>
              <a:t> </a:t>
            </a:r>
            <a:r>
              <a:rPr b="1" lang="en-US" sz="2220" u="sng"/>
              <a:t>Peers:</a:t>
            </a:r>
            <a:r>
              <a:rPr lang="en-US" sz="2220"/>
              <a:t> Los seeds y downloaders.</a:t>
            </a:r>
            <a:endParaRPr/>
          </a:p>
          <a:p>
            <a:pPr indent="0" lvl="0" marL="0" rtl="0" algn="just">
              <a:lnSpc>
                <a:spcPct val="80000"/>
              </a:lnSpc>
              <a:spcBef>
                <a:spcPts val="1044"/>
              </a:spcBef>
              <a:spcAft>
                <a:spcPts val="0"/>
              </a:spcAft>
              <a:buSzPts val="3219"/>
              <a:buNone/>
            </a:pPr>
            <a:r>
              <a:t/>
            </a:r>
            <a:endParaRPr sz="2220"/>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4" name="Shape 514"/>
        <p:cNvGrpSpPr/>
        <p:nvPr/>
      </p:nvGrpSpPr>
      <p:grpSpPr>
        <a:xfrm>
          <a:off x="0" y="0"/>
          <a:ext cx="0" cy="0"/>
          <a:chOff x="0" y="0"/>
          <a:chExt cx="0" cy="0"/>
        </a:xfrm>
      </p:grpSpPr>
      <p:sp>
        <p:nvSpPr>
          <p:cNvPr id="515" name="Google Shape;515;p62"/>
          <p:cNvSpPr txBox="1"/>
          <p:nvPr>
            <p:ph type="title"/>
          </p:nvPr>
        </p:nvSpPr>
        <p:spPr>
          <a:xfrm>
            <a:off x="1484309" y="0"/>
            <a:ext cx="10018713" cy="1752599"/>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000"/>
              <a:buFont typeface="Corbel"/>
              <a:buNone/>
            </a:pPr>
            <a:r>
              <a:rPr b="1" lang="en-US" u="sng"/>
              <a:t>Modo de descarga</a:t>
            </a:r>
            <a:endParaRPr b="1" u="sng"/>
          </a:p>
        </p:txBody>
      </p:sp>
      <p:sp>
        <p:nvSpPr>
          <p:cNvPr id="516" name="Google Shape;516;p62"/>
          <p:cNvSpPr txBox="1"/>
          <p:nvPr>
            <p:ph idx="1" type="body"/>
          </p:nvPr>
        </p:nvSpPr>
        <p:spPr>
          <a:xfrm>
            <a:off x="1694375" y="1136821"/>
            <a:ext cx="6040955" cy="5943599"/>
          </a:xfrm>
          <a:prstGeom prst="rect">
            <a:avLst/>
          </a:prstGeom>
          <a:noFill/>
          <a:ln>
            <a:noFill/>
          </a:ln>
        </p:spPr>
        <p:txBody>
          <a:bodyPr anchorCtr="0" anchor="ctr" bIns="45700" lIns="91425" spcFirstLastPara="1" rIns="91425" wrap="square" tIns="45700">
            <a:noAutofit/>
          </a:bodyPr>
          <a:lstStyle/>
          <a:p>
            <a:pPr indent="-179070" lvl="0" marL="285750" rtl="0" algn="just">
              <a:lnSpc>
                <a:spcPct val="90000"/>
              </a:lnSpc>
              <a:spcBef>
                <a:spcPts val="0"/>
              </a:spcBef>
              <a:spcAft>
                <a:spcPts val="0"/>
              </a:spcAft>
              <a:buSzPts val="1800"/>
              <a:buChar char="•"/>
            </a:pPr>
            <a:r>
              <a:rPr b="1" lang="en-US" sz="1800"/>
              <a:t>Rarest First</a:t>
            </a:r>
            <a:endParaRPr b="1" sz="1800"/>
          </a:p>
          <a:p>
            <a:pPr indent="0" lvl="0" marL="0" rtl="0" algn="just">
              <a:lnSpc>
                <a:spcPct val="90000"/>
              </a:lnSpc>
              <a:spcBef>
                <a:spcPts val="1080"/>
              </a:spcBef>
              <a:spcAft>
                <a:spcPts val="0"/>
              </a:spcAft>
              <a:buSzPts val="3480"/>
              <a:buNone/>
            </a:pPr>
            <a:r>
              <a:rPr lang="en-US" sz="1800"/>
              <a:t>Se elige como paquete a descargar el menos frecuente de entre los otros peers, para que así, mientras se descargue, como también se sube, dejará de ser menos raro, en el sentido de que se encuentre en pocos peers. Así se evita el riesgo de que algún paquete esté sólo en un peer, que éste se caiga, y por lo tanto no se tendría el archivo completo.</a:t>
            </a:r>
            <a:endParaRPr sz="1800"/>
          </a:p>
          <a:p>
            <a:pPr indent="-179070" lvl="0" marL="285750" rtl="0" algn="just">
              <a:lnSpc>
                <a:spcPct val="90000"/>
              </a:lnSpc>
              <a:spcBef>
                <a:spcPts val="1080"/>
              </a:spcBef>
              <a:spcAft>
                <a:spcPts val="0"/>
              </a:spcAft>
              <a:buSzPts val="1800"/>
              <a:buChar char="•"/>
            </a:pPr>
            <a:r>
              <a:rPr b="1" lang="en-US" sz="1800"/>
              <a:t>Random First Piece</a:t>
            </a:r>
            <a:endParaRPr b="1" sz="1800"/>
          </a:p>
          <a:p>
            <a:pPr indent="0" lvl="0" marL="0" rtl="0" algn="just">
              <a:lnSpc>
                <a:spcPct val="90000"/>
              </a:lnSpc>
              <a:spcBef>
                <a:spcPts val="1080"/>
              </a:spcBef>
              <a:spcAft>
                <a:spcPts val="0"/>
              </a:spcAft>
              <a:buSzPts val="3480"/>
              <a:buNone/>
            </a:pPr>
            <a:r>
              <a:rPr lang="en-US" sz="1800"/>
              <a:t>En el inicio de la descarga, como el peer no tiene nada que subir, se elige el paquete más común para que vaya más rápido la descarga y tener cuanto antes algo para poder subir también.</a:t>
            </a:r>
            <a:endParaRPr sz="1800"/>
          </a:p>
          <a:p>
            <a:pPr indent="-64770" lvl="0" marL="285750" rtl="0" algn="just">
              <a:lnSpc>
                <a:spcPct val="90000"/>
              </a:lnSpc>
              <a:spcBef>
                <a:spcPts val="1080"/>
              </a:spcBef>
              <a:spcAft>
                <a:spcPts val="0"/>
              </a:spcAft>
              <a:buSzPts val="3480"/>
              <a:buNone/>
            </a:pPr>
            <a:r>
              <a:t/>
            </a:r>
            <a:endParaRPr sz="1800"/>
          </a:p>
        </p:txBody>
      </p:sp>
      <p:pic>
        <p:nvPicPr>
          <p:cNvPr id="517" name="Google Shape;517;p62"/>
          <p:cNvPicPr preferRelativeResize="0"/>
          <p:nvPr/>
        </p:nvPicPr>
        <p:blipFill rotWithShape="1">
          <a:blip r:embed="rId3">
            <a:alphaModFix/>
          </a:blip>
          <a:srcRect b="0" l="0" r="0" t="0"/>
          <a:stretch/>
        </p:blipFill>
        <p:spPr>
          <a:xfrm>
            <a:off x="7735330" y="1752599"/>
            <a:ext cx="4518845" cy="419554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2" name="Shape 182"/>
        <p:cNvGrpSpPr/>
        <p:nvPr/>
      </p:nvGrpSpPr>
      <p:grpSpPr>
        <a:xfrm>
          <a:off x="0" y="0"/>
          <a:ext cx="0" cy="0"/>
          <a:chOff x="0" y="0"/>
          <a:chExt cx="0" cy="0"/>
        </a:xfrm>
      </p:grpSpPr>
      <p:sp>
        <p:nvSpPr>
          <p:cNvPr id="183" name="Google Shape;183;p23"/>
          <p:cNvSpPr txBox="1"/>
          <p:nvPr>
            <p:ph type="title"/>
          </p:nvPr>
        </p:nvSpPr>
        <p:spPr>
          <a:xfrm>
            <a:off x="1458098" y="-39127"/>
            <a:ext cx="10733902" cy="1752599"/>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000"/>
              <a:buFont typeface="Corbel"/>
              <a:buNone/>
            </a:pPr>
            <a:r>
              <a:rPr b="1" lang="en-US" u="sng"/>
              <a:t>Aspectos más destacados de las Redes de Pares</a:t>
            </a:r>
            <a:endParaRPr u="sng"/>
          </a:p>
        </p:txBody>
      </p:sp>
      <p:sp>
        <p:nvSpPr>
          <p:cNvPr id="184" name="Google Shape;184;p23"/>
          <p:cNvSpPr txBox="1"/>
          <p:nvPr>
            <p:ph idx="1" type="body"/>
          </p:nvPr>
        </p:nvSpPr>
        <p:spPr>
          <a:xfrm>
            <a:off x="1458098" y="1598142"/>
            <a:ext cx="10600598" cy="2545490"/>
          </a:xfrm>
          <a:prstGeom prst="rect">
            <a:avLst/>
          </a:prstGeom>
          <a:noFill/>
          <a:ln>
            <a:noFill/>
          </a:ln>
        </p:spPr>
        <p:txBody>
          <a:bodyPr anchorCtr="0" anchor="ctr" bIns="45700" lIns="91425" spcFirstLastPara="1" rIns="91425" wrap="square" tIns="45700">
            <a:noAutofit/>
          </a:bodyPr>
          <a:lstStyle/>
          <a:p>
            <a:pPr indent="-285750" lvl="0" marL="285750" rtl="0" algn="l">
              <a:spcBef>
                <a:spcPts val="0"/>
              </a:spcBef>
              <a:spcAft>
                <a:spcPts val="0"/>
              </a:spcAft>
              <a:buSzPts val="3480"/>
              <a:buChar char="•"/>
            </a:pPr>
            <a:r>
              <a:rPr b="1" lang="en-US" u="sng">
                <a:solidFill>
                  <a:srgbClr val="0070C0"/>
                </a:solidFill>
              </a:rPr>
              <a:t>Concepto:</a:t>
            </a:r>
            <a:endParaRPr/>
          </a:p>
          <a:p>
            <a:pPr indent="0" lvl="0" marL="0" rtl="0" algn="just">
              <a:spcBef>
                <a:spcPts val="1080"/>
              </a:spcBef>
              <a:spcAft>
                <a:spcPts val="0"/>
              </a:spcAft>
              <a:buSzPts val="3480"/>
              <a:buNone/>
            </a:pPr>
            <a:r>
              <a:rPr lang="en-US"/>
              <a:t>Las redes P2P se encuentran conformadas por un conjunto de </a:t>
            </a:r>
            <a:r>
              <a:rPr b="1" lang="en-US"/>
              <a:t>equipos interconectados</a:t>
            </a:r>
            <a:r>
              <a:rPr lang="en-US"/>
              <a:t>, los cuales funcionan al mismo tiempo como </a:t>
            </a:r>
            <a:r>
              <a:rPr b="1" lang="en-US"/>
              <a:t>clientes y servidores</a:t>
            </a:r>
            <a:r>
              <a:rPr lang="en-US"/>
              <a:t>, interactuando </a:t>
            </a:r>
            <a:r>
              <a:rPr b="1" lang="en-US"/>
              <a:t>simétricamente</a:t>
            </a:r>
            <a:r>
              <a:rPr lang="en-US"/>
              <a:t>.  Los participantes </a:t>
            </a:r>
            <a:r>
              <a:rPr b="1" lang="en-US"/>
              <a:t>ofrecen sus recursos </a:t>
            </a:r>
            <a:r>
              <a:rPr lang="en-US"/>
              <a:t>a la comunidad de pares, al mismo tiempo que realizan </a:t>
            </a:r>
            <a:r>
              <a:rPr b="1" lang="en-US"/>
              <a:t>búsquedas</a:t>
            </a:r>
            <a:r>
              <a:rPr lang="en-US"/>
              <a:t> y </a:t>
            </a:r>
            <a:r>
              <a:rPr b="1" lang="en-US"/>
              <a:t>consumen recursos </a:t>
            </a:r>
            <a:r>
              <a:rPr lang="en-US"/>
              <a:t>de otros. </a:t>
            </a:r>
            <a:endParaRPr/>
          </a:p>
        </p:txBody>
      </p:sp>
      <p:sp>
        <p:nvSpPr>
          <p:cNvPr id="185" name="Google Shape;185;p23"/>
          <p:cNvSpPr txBox="1"/>
          <p:nvPr/>
        </p:nvSpPr>
        <p:spPr>
          <a:xfrm>
            <a:off x="148281" y="4127158"/>
            <a:ext cx="12178144" cy="254549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rgbClr val="1186C3"/>
              </a:buClr>
              <a:buSzPts val="3480"/>
              <a:buFont typeface="Arial"/>
              <a:buNone/>
            </a:pPr>
            <a:r>
              <a:rPr b="1" i="0" lang="en-US" sz="2400" u="none" cap="none" strike="noStrike">
                <a:solidFill>
                  <a:srgbClr val="741942"/>
                </a:solidFill>
                <a:latin typeface="Corbel"/>
                <a:ea typeface="Corbel"/>
                <a:cs typeface="Corbel"/>
                <a:sym typeface="Corbel"/>
              </a:rPr>
              <a:t>     </a:t>
            </a:r>
            <a:r>
              <a:rPr b="1" i="0" lang="en-US" sz="2400" u="sng" cap="none" strike="noStrike">
                <a:solidFill>
                  <a:srgbClr val="741942"/>
                </a:solidFill>
                <a:latin typeface="Corbel"/>
                <a:ea typeface="Corbel"/>
                <a:cs typeface="Corbel"/>
                <a:sym typeface="Corbel"/>
              </a:rPr>
              <a:t>Los recursos comprenden:</a:t>
            </a:r>
            <a:endParaRPr/>
          </a:p>
          <a:p>
            <a:pPr indent="-285750" lvl="1" marL="742950" marR="0" rtl="0" algn="ctr">
              <a:spcBef>
                <a:spcPts val="1000"/>
              </a:spcBef>
              <a:spcAft>
                <a:spcPts val="0"/>
              </a:spcAft>
              <a:buClr>
                <a:srgbClr val="1186C3"/>
              </a:buClr>
              <a:buSzPts val="2900"/>
              <a:buFont typeface="Arial"/>
              <a:buChar char="•"/>
            </a:pPr>
            <a:r>
              <a:rPr b="1" i="0" lang="en-US" sz="2000" u="none" cap="none" strike="noStrike">
                <a:solidFill>
                  <a:srgbClr val="FF0000"/>
                </a:solidFill>
                <a:latin typeface="Corbel"/>
                <a:ea typeface="Corbel"/>
                <a:cs typeface="Corbel"/>
                <a:sym typeface="Corbel"/>
              </a:rPr>
              <a:t>Potencia de Cálculo</a:t>
            </a:r>
            <a:endParaRPr/>
          </a:p>
          <a:p>
            <a:pPr indent="-285750" lvl="1" marL="742950" marR="0" rtl="0" algn="ctr">
              <a:spcBef>
                <a:spcPts val="1000"/>
              </a:spcBef>
              <a:spcAft>
                <a:spcPts val="0"/>
              </a:spcAft>
              <a:buClr>
                <a:srgbClr val="1186C3"/>
              </a:buClr>
              <a:buSzPts val="2900"/>
              <a:buFont typeface="Arial"/>
              <a:buChar char="•"/>
            </a:pPr>
            <a:r>
              <a:rPr b="1" i="0" lang="en-US" sz="2000" u="none" cap="none" strike="noStrike">
                <a:solidFill>
                  <a:srgbClr val="FF0000"/>
                </a:solidFill>
                <a:latin typeface="Corbel"/>
                <a:ea typeface="Corbel"/>
                <a:cs typeface="Corbel"/>
                <a:sym typeface="Corbel"/>
              </a:rPr>
              <a:t>Datos (Almacenamiento y contenido)</a:t>
            </a:r>
            <a:endParaRPr/>
          </a:p>
          <a:p>
            <a:pPr indent="-285750" lvl="1" marL="742950" marR="0" rtl="0" algn="ctr">
              <a:spcBef>
                <a:spcPts val="1000"/>
              </a:spcBef>
              <a:spcAft>
                <a:spcPts val="0"/>
              </a:spcAft>
              <a:buClr>
                <a:srgbClr val="1186C3"/>
              </a:buClr>
              <a:buSzPts val="2900"/>
              <a:buFont typeface="Arial"/>
              <a:buChar char="•"/>
            </a:pPr>
            <a:r>
              <a:rPr b="1" i="0" lang="en-US" sz="2000" u="none" cap="none" strike="noStrike">
                <a:solidFill>
                  <a:srgbClr val="FF0000"/>
                </a:solidFill>
                <a:latin typeface="Corbel"/>
                <a:ea typeface="Corbel"/>
                <a:cs typeface="Corbel"/>
                <a:sym typeface="Corbel"/>
              </a:rPr>
              <a:t>Ancho de Banda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9" name="Shape 189"/>
        <p:cNvGrpSpPr/>
        <p:nvPr/>
      </p:nvGrpSpPr>
      <p:grpSpPr>
        <a:xfrm>
          <a:off x="0" y="0"/>
          <a:ext cx="0" cy="0"/>
          <a:chOff x="0" y="0"/>
          <a:chExt cx="0" cy="0"/>
        </a:xfrm>
      </p:grpSpPr>
      <p:sp>
        <p:nvSpPr>
          <p:cNvPr id="190" name="Google Shape;190;p24"/>
          <p:cNvSpPr/>
          <p:nvPr/>
        </p:nvSpPr>
        <p:spPr>
          <a:xfrm>
            <a:off x="4854833" y="2832100"/>
            <a:ext cx="4949567" cy="3935971"/>
          </a:xfrm>
          <a:prstGeom prst="ellipse">
            <a:avLst/>
          </a:prstGeom>
          <a:solidFill>
            <a:srgbClr val="CBE6B7"/>
          </a:solidFill>
          <a:ln cap="rnd" cmpd="sng" w="15875">
            <a:solidFill>
              <a:srgbClr val="237DA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orbel"/>
              <a:ea typeface="Corbel"/>
              <a:cs typeface="Corbel"/>
              <a:sym typeface="Corbel"/>
            </a:endParaRPr>
          </a:p>
        </p:txBody>
      </p:sp>
      <p:sp>
        <p:nvSpPr>
          <p:cNvPr id="191" name="Google Shape;191;p24"/>
          <p:cNvSpPr txBox="1"/>
          <p:nvPr>
            <p:ph type="title"/>
          </p:nvPr>
        </p:nvSpPr>
        <p:spPr>
          <a:xfrm>
            <a:off x="1458098" y="-39127"/>
            <a:ext cx="10733902" cy="1752599"/>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000"/>
              <a:buFont typeface="Corbel"/>
              <a:buNone/>
            </a:pPr>
            <a:r>
              <a:rPr b="1" lang="en-US" u="sng"/>
              <a:t>Aspectos más destacados de las Redes de Pares</a:t>
            </a:r>
            <a:endParaRPr u="sng"/>
          </a:p>
        </p:txBody>
      </p:sp>
      <p:sp>
        <p:nvSpPr>
          <p:cNvPr id="192" name="Google Shape;192;p24"/>
          <p:cNvSpPr txBox="1"/>
          <p:nvPr>
            <p:ph idx="1" type="body"/>
          </p:nvPr>
        </p:nvSpPr>
        <p:spPr>
          <a:xfrm>
            <a:off x="5362833" y="1408672"/>
            <a:ext cx="10600598" cy="609599"/>
          </a:xfrm>
          <a:prstGeom prst="rect">
            <a:avLst/>
          </a:prstGeom>
          <a:noFill/>
          <a:ln>
            <a:noFill/>
          </a:ln>
        </p:spPr>
        <p:txBody>
          <a:bodyPr anchorCtr="0" anchor="ctr" bIns="45700" lIns="91425" spcFirstLastPara="1" rIns="91425" wrap="square" tIns="45700">
            <a:noAutofit/>
          </a:bodyPr>
          <a:lstStyle/>
          <a:p>
            <a:pPr indent="-285750" lvl="0" marL="285750" rtl="0" algn="l">
              <a:spcBef>
                <a:spcPts val="0"/>
              </a:spcBef>
              <a:spcAft>
                <a:spcPts val="0"/>
              </a:spcAft>
              <a:buSzPts val="3480"/>
              <a:buChar char="•"/>
            </a:pPr>
            <a:r>
              <a:rPr b="1" lang="en-US" u="sng">
                <a:solidFill>
                  <a:srgbClr val="0070C0"/>
                </a:solidFill>
              </a:rPr>
              <a:t>Taxonomía:</a:t>
            </a:r>
            <a:endParaRPr/>
          </a:p>
        </p:txBody>
      </p:sp>
      <p:pic>
        <p:nvPicPr>
          <p:cNvPr id="193" name="Google Shape;193;p24"/>
          <p:cNvPicPr preferRelativeResize="0"/>
          <p:nvPr/>
        </p:nvPicPr>
        <p:blipFill rotWithShape="1">
          <a:blip r:embed="rId3">
            <a:alphaModFix/>
          </a:blip>
          <a:srcRect b="0" l="0" r="0" t="0"/>
          <a:stretch/>
        </p:blipFill>
        <p:spPr>
          <a:xfrm>
            <a:off x="4442592" y="2018271"/>
            <a:ext cx="4962525" cy="4267200"/>
          </a:xfrm>
          <a:prstGeom prst="rect">
            <a:avLst/>
          </a:prstGeom>
          <a:noFill/>
          <a:ln>
            <a:noFill/>
          </a:ln>
          <a:effectLst>
            <a:outerShdw rotWithShape="0" algn="ctr" dir="2700000" dist="107763">
              <a:srgbClr val="808080">
                <a:alpha val="49803"/>
              </a:srgbClr>
            </a:outerShdw>
          </a:effectLst>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7" name="Shape 197"/>
        <p:cNvGrpSpPr/>
        <p:nvPr/>
      </p:nvGrpSpPr>
      <p:grpSpPr>
        <a:xfrm>
          <a:off x="0" y="0"/>
          <a:ext cx="0" cy="0"/>
          <a:chOff x="0" y="0"/>
          <a:chExt cx="0" cy="0"/>
        </a:xfrm>
      </p:grpSpPr>
      <p:sp>
        <p:nvSpPr>
          <p:cNvPr id="198" name="Google Shape;198;p25"/>
          <p:cNvSpPr txBox="1"/>
          <p:nvPr>
            <p:ph type="title"/>
          </p:nvPr>
        </p:nvSpPr>
        <p:spPr>
          <a:xfrm>
            <a:off x="1484300" y="114300"/>
            <a:ext cx="10018800" cy="10236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000"/>
              <a:buFont typeface="Corbel"/>
              <a:buNone/>
            </a:pPr>
            <a:r>
              <a:rPr b="1" lang="en-US" u="sng"/>
              <a:t>Tecnología que utilizan (Base)</a:t>
            </a:r>
            <a:endParaRPr b="1" u="sng"/>
          </a:p>
        </p:txBody>
      </p:sp>
      <p:sp>
        <p:nvSpPr>
          <p:cNvPr id="199" name="Google Shape;199;p25"/>
          <p:cNvSpPr txBox="1"/>
          <p:nvPr>
            <p:ph idx="1" type="body"/>
          </p:nvPr>
        </p:nvSpPr>
        <p:spPr>
          <a:xfrm>
            <a:off x="1288368" y="1377041"/>
            <a:ext cx="10018713" cy="4721680"/>
          </a:xfrm>
          <a:prstGeom prst="rect">
            <a:avLst/>
          </a:prstGeom>
          <a:noFill/>
          <a:ln>
            <a:noFill/>
          </a:ln>
        </p:spPr>
        <p:txBody>
          <a:bodyPr anchorCtr="0" anchor="ctr" bIns="45700" lIns="91425" spcFirstLastPara="1" rIns="91425" wrap="square" tIns="45700">
            <a:noAutofit/>
          </a:bodyPr>
          <a:lstStyle/>
          <a:p>
            <a:pPr indent="-285750" lvl="0" marL="285750" rtl="0" algn="l">
              <a:lnSpc>
                <a:spcPct val="90000"/>
              </a:lnSpc>
              <a:spcBef>
                <a:spcPts val="0"/>
              </a:spcBef>
              <a:spcAft>
                <a:spcPts val="0"/>
              </a:spcAft>
              <a:buSzPts val="3219"/>
              <a:buChar char="•"/>
            </a:pPr>
            <a:r>
              <a:rPr lang="en-US" sz="2220"/>
              <a:t>Todas las conexiones utilizadas en estos programas entre clientes y servidores se hacen mediante sockets estudiados a lo largo de la asignatura.</a:t>
            </a:r>
            <a:endParaRPr/>
          </a:p>
          <a:p>
            <a:pPr indent="0" lvl="0" marL="0" rtl="0" algn="l">
              <a:lnSpc>
                <a:spcPct val="90000"/>
              </a:lnSpc>
              <a:spcBef>
                <a:spcPts val="1044"/>
              </a:spcBef>
              <a:spcAft>
                <a:spcPts val="0"/>
              </a:spcAft>
              <a:buSzPts val="3219"/>
              <a:buNone/>
            </a:pPr>
            <a:r>
              <a:t/>
            </a:r>
            <a:endParaRPr sz="2220"/>
          </a:p>
          <a:p>
            <a:pPr indent="-285750" lvl="0" marL="285750" rtl="0" algn="l">
              <a:lnSpc>
                <a:spcPct val="90000"/>
              </a:lnSpc>
              <a:spcBef>
                <a:spcPts val="1044"/>
              </a:spcBef>
              <a:spcAft>
                <a:spcPts val="0"/>
              </a:spcAft>
              <a:buSzPts val="3219"/>
              <a:buChar char="•"/>
            </a:pPr>
            <a:r>
              <a:rPr lang="en-US" sz="2220"/>
              <a:t>Los sockets utilizados son de dominio AF_INET, de tipo SOCK_STREAM.</a:t>
            </a:r>
            <a:endParaRPr/>
          </a:p>
          <a:p>
            <a:pPr indent="0" lvl="0" marL="0" rtl="0" algn="l">
              <a:lnSpc>
                <a:spcPct val="90000"/>
              </a:lnSpc>
              <a:spcBef>
                <a:spcPts val="1044"/>
              </a:spcBef>
              <a:spcAft>
                <a:spcPts val="0"/>
              </a:spcAft>
              <a:buSzPts val="3219"/>
              <a:buNone/>
            </a:pPr>
            <a:r>
              <a:t/>
            </a:r>
            <a:endParaRPr sz="2220"/>
          </a:p>
          <a:p>
            <a:pPr indent="-285750" lvl="0" marL="285750" rtl="0" algn="l">
              <a:lnSpc>
                <a:spcPct val="90000"/>
              </a:lnSpc>
              <a:spcBef>
                <a:spcPts val="1044"/>
              </a:spcBef>
              <a:spcAft>
                <a:spcPts val="0"/>
              </a:spcAft>
              <a:buSzPts val="3219"/>
              <a:buChar char="•"/>
            </a:pPr>
            <a:r>
              <a:rPr lang="en-US" sz="2220"/>
              <a:t>Utilización arquitectura </a:t>
            </a:r>
            <a:r>
              <a:rPr b="1" lang="en-US" sz="2220"/>
              <a:t>cliente-servidor</a:t>
            </a:r>
            <a:endParaRPr/>
          </a:p>
          <a:p>
            <a:pPr indent="0" lvl="0" marL="0" rtl="0" algn="l">
              <a:lnSpc>
                <a:spcPct val="90000"/>
              </a:lnSpc>
              <a:spcBef>
                <a:spcPts val="1044"/>
              </a:spcBef>
              <a:spcAft>
                <a:spcPts val="0"/>
              </a:spcAft>
              <a:buSzPts val="3219"/>
              <a:buNone/>
            </a:pPr>
            <a:r>
              <a:t/>
            </a:r>
            <a:endParaRPr sz="2220"/>
          </a:p>
          <a:p>
            <a:pPr indent="-285750" lvl="0" marL="285750" rtl="0" algn="l">
              <a:lnSpc>
                <a:spcPct val="90000"/>
              </a:lnSpc>
              <a:spcBef>
                <a:spcPts val="1044"/>
              </a:spcBef>
              <a:spcAft>
                <a:spcPts val="0"/>
              </a:spcAft>
              <a:buSzPts val="3219"/>
              <a:buChar char="•"/>
            </a:pPr>
            <a:r>
              <a:rPr lang="en-US" sz="2220"/>
              <a:t>Modificación de la arquitectura tradicional donde </a:t>
            </a:r>
            <a:endParaRPr sz="2220"/>
          </a:p>
          <a:p>
            <a:pPr indent="0" lvl="0" marL="0" rtl="0" algn="l">
              <a:lnSpc>
                <a:spcPct val="90000"/>
              </a:lnSpc>
              <a:spcBef>
                <a:spcPts val="1044"/>
              </a:spcBef>
              <a:spcAft>
                <a:spcPts val="0"/>
              </a:spcAft>
              <a:buSzPts val="3219"/>
              <a:buNone/>
            </a:pPr>
            <a:r>
              <a:rPr lang="en-US" sz="2220"/>
              <a:t>     ahora un </a:t>
            </a:r>
            <a:r>
              <a:rPr b="1" lang="en-US" sz="2220"/>
              <a:t>cliente</a:t>
            </a:r>
            <a:r>
              <a:rPr lang="en-US" sz="2220"/>
              <a:t> también puede ser a la vez </a:t>
            </a:r>
            <a:r>
              <a:rPr b="1" lang="en-US" sz="2220"/>
              <a:t>servidor</a:t>
            </a:r>
            <a:r>
              <a:rPr lang="en-US" sz="2220"/>
              <a:t>.</a:t>
            </a:r>
            <a:endParaRPr/>
          </a:p>
          <a:p>
            <a:pPr indent="-81343" lvl="0" marL="285750" rtl="0" algn="l">
              <a:lnSpc>
                <a:spcPct val="90000"/>
              </a:lnSpc>
              <a:spcBef>
                <a:spcPts val="1044"/>
              </a:spcBef>
              <a:spcAft>
                <a:spcPts val="0"/>
              </a:spcAft>
              <a:buSzPts val="3219"/>
              <a:buNone/>
            </a:pPr>
            <a:r>
              <a:t/>
            </a:r>
            <a:endParaRPr sz="2220"/>
          </a:p>
          <a:p>
            <a:pPr indent="-285750" lvl="0" marL="285750" rtl="0" algn="l">
              <a:lnSpc>
                <a:spcPct val="90000"/>
              </a:lnSpc>
              <a:spcBef>
                <a:spcPts val="1044"/>
              </a:spcBef>
              <a:spcAft>
                <a:spcPts val="0"/>
              </a:spcAft>
              <a:buSzPts val="3219"/>
              <a:buChar char="•"/>
            </a:pPr>
            <a:r>
              <a:rPr b="1" lang="en-US" sz="2220"/>
              <a:t>Realizan una conexión directa entre clientes</a:t>
            </a:r>
            <a:endParaRPr b="1" sz="2220"/>
          </a:p>
        </p:txBody>
      </p:sp>
      <p:pic>
        <p:nvPicPr>
          <p:cNvPr descr="http://ibiblio.org/pub/linux/docs/LuCaS/Manuales-LuCAS/doc-manual-openMosix-1.0/doc-manual-openMosix_html-1.0/conexion_tcp.png" id="200" name="Google Shape;200;p25"/>
          <p:cNvPicPr preferRelativeResize="0"/>
          <p:nvPr/>
        </p:nvPicPr>
        <p:blipFill rotWithShape="1">
          <a:blip r:embed="rId3">
            <a:alphaModFix/>
          </a:blip>
          <a:srcRect b="0" l="0" r="0" t="0"/>
          <a:stretch/>
        </p:blipFill>
        <p:spPr>
          <a:xfrm>
            <a:off x="8384721" y="3129640"/>
            <a:ext cx="3738788" cy="319087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4" name="Shape 204"/>
        <p:cNvGrpSpPr/>
        <p:nvPr/>
      </p:nvGrpSpPr>
      <p:grpSpPr>
        <a:xfrm>
          <a:off x="0" y="0"/>
          <a:ext cx="0" cy="0"/>
          <a:chOff x="0" y="0"/>
          <a:chExt cx="0" cy="0"/>
        </a:xfrm>
      </p:grpSpPr>
      <p:sp>
        <p:nvSpPr>
          <p:cNvPr id="205" name="Google Shape;205;p26"/>
          <p:cNvSpPr txBox="1"/>
          <p:nvPr/>
        </p:nvSpPr>
        <p:spPr>
          <a:xfrm>
            <a:off x="1458098" y="-39127"/>
            <a:ext cx="10733902" cy="1752599"/>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4000"/>
              <a:buFont typeface="Corbel"/>
              <a:buNone/>
            </a:pPr>
            <a:r>
              <a:rPr b="1" i="0" lang="en-US" sz="4000" u="sng" cap="none" strike="noStrike">
                <a:solidFill>
                  <a:schemeClr val="dk1"/>
                </a:solidFill>
                <a:latin typeface="Corbel"/>
                <a:ea typeface="Corbel"/>
                <a:cs typeface="Corbel"/>
                <a:sym typeface="Corbel"/>
              </a:rPr>
              <a:t>Aspectos más destacados de las Redes de Pares</a:t>
            </a:r>
            <a:endParaRPr b="0" i="0" sz="4000" u="sng" cap="none" strike="noStrike">
              <a:solidFill>
                <a:schemeClr val="dk1"/>
              </a:solidFill>
              <a:latin typeface="Corbel"/>
              <a:ea typeface="Corbel"/>
              <a:cs typeface="Corbel"/>
              <a:sym typeface="Corbel"/>
            </a:endParaRPr>
          </a:p>
        </p:txBody>
      </p:sp>
      <p:sp>
        <p:nvSpPr>
          <p:cNvPr id="206" name="Google Shape;206;p26"/>
          <p:cNvSpPr txBox="1"/>
          <p:nvPr/>
        </p:nvSpPr>
        <p:spPr>
          <a:xfrm>
            <a:off x="3992031" y="1431839"/>
            <a:ext cx="5003270" cy="8763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rgbClr val="1186C3"/>
              </a:buClr>
              <a:buSzPts val="4350"/>
              <a:buFont typeface="Arial"/>
              <a:buNone/>
            </a:pPr>
            <a:r>
              <a:rPr b="1" i="0" lang="en-US" sz="3000" u="sng" cap="none" strike="noStrike">
                <a:solidFill>
                  <a:srgbClr val="0070C0"/>
                </a:solidFill>
                <a:latin typeface="Corbel"/>
                <a:ea typeface="Corbel"/>
                <a:cs typeface="Corbel"/>
                <a:sym typeface="Corbel"/>
              </a:rPr>
              <a:t>Características Principales</a:t>
            </a:r>
            <a:endParaRPr/>
          </a:p>
          <a:p>
            <a:pPr indent="0" lvl="0" marL="0" marR="0" rtl="0" algn="l">
              <a:spcBef>
                <a:spcPts val="1080"/>
              </a:spcBef>
              <a:spcAft>
                <a:spcPts val="0"/>
              </a:spcAft>
              <a:buClr>
                <a:srgbClr val="1186C3"/>
              </a:buClr>
              <a:buSzPts val="3480"/>
              <a:buFont typeface="Arial"/>
              <a:buNone/>
            </a:pPr>
            <a:r>
              <a:t/>
            </a:r>
            <a:endParaRPr b="0" i="0" sz="2400" u="none" cap="none" strike="noStrike">
              <a:solidFill>
                <a:srgbClr val="0070C0"/>
              </a:solidFill>
              <a:latin typeface="Corbel"/>
              <a:ea typeface="Corbel"/>
              <a:cs typeface="Corbel"/>
              <a:sym typeface="Corbel"/>
            </a:endParaRPr>
          </a:p>
        </p:txBody>
      </p:sp>
      <p:sp>
        <p:nvSpPr>
          <p:cNvPr id="207" name="Google Shape;207;p26"/>
          <p:cNvSpPr/>
          <p:nvPr/>
        </p:nvSpPr>
        <p:spPr>
          <a:xfrm>
            <a:off x="5058752" y="2918833"/>
            <a:ext cx="6096000" cy="2400657"/>
          </a:xfrm>
          <a:prstGeom prst="rect">
            <a:avLst/>
          </a:prstGeom>
          <a:noFill/>
          <a:ln>
            <a:noFill/>
          </a:ln>
        </p:spPr>
        <p:txBody>
          <a:bodyPr anchorCtr="0" anchor="t" bIns="45700" lIns="91425" spcFirstLastPara="1" rIns="91425" wrap="square" tIns="45700">
            <a:noAutofit/>
          </a:bodyPr>
          <a:lstStyle/>
          <a:p>
            <a:pPr indent="-285750" lvl="0" marL="285750" marR="0" rtl="0" algn="ctr">
              <a:spcBef>
                <a:spcPts val="0"/>
              </a:spcBef>
              <a:spcAft>
                <a:spcPts val="0"/>
              </a:spcAft>
              <a:buClr>
                <a:schemeClr val="dk1"/>
              </a:buClr>
              <a:buSzPts val="2500"/>
              <a:buFont typeface="Arial"/>
              <a:buChar char="•"/>
            </a:pPr>
            <a:r>
              <a:rPr b="0" i="0" lang="en-US" sz="2500" u="none" cap="none" strike="noStrike">
                <a:solidFill>
                  <a:schemeClr val="dk1"/>
                </a:solidFill>
                <a:latin typeface="Corbel"/>
                <a:ea typeface="Corbel"/>
                <a:cs typeface="Corbel"/>
                <a:sym typeface="Corbel"/>
              </a:rPr>
              <a:t>Costo de propiedad</a:t>
            </a:r>
            <a:endParaRPr/>
          </a:p>
          <a:p>
            <a:pPr indent="-285750" lvl="0" marL="285750" marR="0" rtl="0" algn="ctr">
              <a:spcBef>
                <a:spcPts val="0"/>
              </a:spcBef>
              <a:spcAft>
                <a:spcPts val="0"/>
              </a:spcAft>
              <a:buClr>
                <a:schemeClr val="dk1"/>
              </a:buClr>
              <a:buSzPts val="2500"/>
              <a:buFont typeface="Arial"/>
              <a:buChar char="•"/>
            </a:pPr>
            <a:r>
              <a:rPr b="0" i="0" lang="en-US" sz="2500" u="none" cap="none" strike="noStrike">
                <a:solidFill>
                  <a:schemeClr val="dk1"/>
                </a:solidFill>
                <a:latin typeface="Corbel"/>
                <a:ea typeface="Corbel"/>
                <a:cs typeface="Corbel"/>
                <a:sym typeface="Corbel"/>
              </a:rPr>
              <a:t>Conectividad Ad-Hoc</a:t>
            </a:r>
            <a:endParaRPr/>
          </a:p>
          <a:p>
            <a:pPr indent="-285750" lvl="0" marL="285750" marR="0" rtl="0" algn="ctr">
              <a:spcBef>
                <a:spcPts val="0"/>
              </a:spcBef>
              <a:spcAft>
                <a:spcPts val="0"/>
              </a:spcAft>
              <a:buClr>
                <a:schemeClr val="dk1"/>
              </a:buClr>
              <a:buSzPts val="2500"/>
              <a:buFont typeface="Arial"/>
              <a:buChar char="•"/>
            </a:pPr>
            <a:r>
              <a:rPr b="0" i="0" lang="en-US" sz="2500" u="none" cap="none" strike="noStrike">
                <a:solidFill>
                  <a:schemeClr val="dk1"/>
                </a:solidFill>
                <a:latin typeface="Corbel"/>
                <a:ea typeface="Corbel"/>
                <a:cs typeface="Corbel"/>
                <a:sym typeface="Corbel"/>
              </a:rPr>
              <a:t>Performance</a:t>
            </a:r>
            <a:endParaRPr/>
          </a:p>
          <a:p>
            <a:pPr indent="-285750" lvl="0" marL="285750" marR="0" rtl="0" algn="ctr">
              <a:spcBef>
                <a:spcPts val="0"/>
              </a:spcBef>
              <a:spcAft>
                <a:spcPts val="0"/>
              </a:spcAft>
              <a:buClr>
                <a:schemeClr val="dk1"/>
              </a:buClr>
              <a:buSzPts val="2500"/>
              <a:buFont typeface="Arial"/>
              <a:buChar char="•"/>
            </a:pPr>
            <a:r>
              <a:rPr b="0" i="0" lang="en-US" sz="2500" u="none" cap="none" strike="noStrike">
                <a:solidFill>
                  <a:schemeClr val="dk1"/>
                </a:solidFill>
                <a:latin typeface="Corbel"/>
                <a:ea typeface="Corbel"/>
                <a:cs typeface="Corbel"/>
                <a:sym typeface="Corbel"/>
              </a:rPr>
              <a:t>Seguridad</a:t>
            </a:r>
            <a:endParaRPr/>
          </a:p>
          <a:p>
            <a:pPr indent="-285750" lvl="0" marL="285750" marR="0" rtl="0" algn="ctr">
              <a:spcBef>
                <a:spcPts val="0"/>
              </a:spcBef>
              <a:spcAft>
                <a:spcPts val="0"/>
              </a:spcAft>
              <a:buClr>
                <a:schemeClr val="dk1"/>
              </a:buClr>
              <a:buSzPts val="2500"/>
              <a:buFont typeface="Arial"/>
              <a:buChar char="•"/>
            </a:pPr>
            <a:r>
              <a:rPr b="0" i="0" lang="en-US" sz="2500" u="none" cap="none" strike="noStrike">
                <a:solidFill>
                  <a:schemeClr val="dk1"/>
                </a:solidFill>
                <a:latin typeface="Corbel"/>
                <a:ea typeface="Corbel"/>
                <a:cs typeface="Corbel"/>
                <a:sym typeface="Corbel"/>
              </a:rPr>
              <a:t>Transpariencia</a:t>
            </a:r>
            <a:endParaRPr b="0" i="0" sz="2500" u="none" cap="none" strike="noStrike">
              <a:solidFill>
                <a:schemeClr val="dk1"/>
              </a:solidFill>
              <a:latin typeface="Corbel"/>
              <a:ea typeface="Corbel"/>
              <a:cs typeface="Corbel"/>
              <a:sym typeface="Corbel"/>
            </a:endParaRPr>
          </a:p>
          <a:p>
            <a:pPr indent="-285750" lvl="0" marL="285750" marR="0" rtl="0" algn="ctr">
              <a:spcBef>
                <a:spcPts val="0"/>
              </a:spcBef>
              <a:spcAft>
                <a:spcPts val="0"/>
              </a:spcAft>
              <a:buClr>
                <a:schemeClr val="dk1"/>
              </a:buClr>
              <a:buSzPts val="2500"/>
              <a:buFont typeface="Arial"/>
              <a:buChar char="•"/>
            </a:pPr>
            <a:r>
              <a:rPr b="0" i="0" lang="en-US" sz="2500" u="none" cap="none" strike="noStrike">
                <a:solidFill>
                  <a:schemeClr val="dk1"/>
                </a:solidFill>
                <a:latin typeface="Corbel"/>
                <a:ea typeface="Corbel"/>
                <a:cs typeface="Corbel"/>
                <a:sym typeface="Corbel"/>
              </a:rPr>
              <a:t>Tolerancia a Fallos</a:t>
            </a:r>
            <a:endParaRPr b="0" i="0" sz="2500" u="none" cap="none" strike="noStrike">
              <a:solidFill>
                <a:schemeClr val="dk1"/>
              </a:solidFill>
              <a:latin typeface="Corbel"/>
              <a:ea typeface="Corbel"/>
              <a:cs typeface="Corbel"/>
              <a:sym typeface="Corbel"/>
            </a:endParaRPr>
          </a:p>
        </p:txBody>
      </p:sp>
      <p:sp>
        <p:nvSpPr>
          <p:cNvPr id="208" name="Google Shape;208;p26"/>
          <p:cNvSpPr txBox="1"/>
          <p:nvPr/>
        </p:nvSpPr>
        <p:spPr>
          <a:xfrm>
            <a:off x="1848134" y="2918833"/>
            <a:ext cx="4287794" cy="3062377"/>
          </a:xfrm>
          <a:prstGeom prst="rect">
            <a:avLst/>
          </a:prstGeom>
          <a:noFill/>
          <a:ln>
            <a:noFill/>
          </a:ln>
        </p:spPr>
        <p:txBody>
          <a:bodyPr anchorCtr="0" anchor="t" bIns="45700" lIns="91425" spcFirstLastPara="1" rIns="91425" wrap="square" tIns="45700">
            <a:noAutofit/>
          </a:bodyPr>
          <a:lstStyle/>
          <a:p>
            <a:pPr indent="-285750" lvl="0" marL="285750" marR="0" rtl="0" algn="ctr">
              <a:spcBef>
                <a:spcPts val="0"/>
              </a:spcBef>
              <a:spcAft>
                <a:spcPts val="0"/>
              </a:spcAft>
              <a:buClr>
                <a:schemeClr val="dk1"/>
              </a:buClr>
              <a:buSzPts val="2500"/>
              <a:buFont typeface="Arial"/>
              <a:buChar char="•"/>
            </a:pPr>
            <a:r>
              <a:rPr b="0" i="0" lang="en-US" sz="2500" u="none" cap="none" strike="noStrike">
                <a:solidFill>
                  <a:schemeClr val="dk1"/>
                </a:solidFill>
                <a:latin typeface="Corbel"/>
                <a:ea typeface="Corbel"/>
                <a:cs typeface="Corbel"/>
                <a:sym typeface="Corbel"/>
              </a:rPr>
              <a:t>Descubrimiento de Pares</a:t>
            </a:r>
            <a:endParaRPr/>
          </a:p>
          <a:p>
            <a:pPr indent="-285750" lvl="0" marL="285750" marR="0" rtl="0" algn="ctr">
              <a:spcBef>
                <a:spcPts val="0"/>
              </a:spcBef>
              <a:spcAft>
                <a:spcPts val="0"/>
              </a:spcAft>
              <a:buClr>
                <a:schemeClr val="dk1"/>
              </a:buClr>
              <a:buSzPts val="2500"/>
              <a:buFont typeface="Arial"/>
              <a:buChar char="•"/>
            </a:pPr>
            <a:r>
              <a:rPr b="0" i="0" lang="en-US" sz="2500" u="none" cap="none" strike="noStrike">
                <a:solidFill>
                  <a:schemeClr val="dk1"/>
                </a:solidFill>
                <a:latin typeface="Corbel"/>
                <a:ea typeface="Corbel"/>
                <a:cs typeface="Corbel"/>
                <a:sym typeface="Corbel"/>
              </a:rPr>
              <a:t>Organización del Trabajo</a:t>
            </a:r>
            <a:endParaRPr/>
          </a:p>
          <a:p>
            <a:pPr indent="-285750" lvl="0" marL="285750" marR="0" rtl="0" algn="ctr">
              <a:spcBef>
                <a:spcPts val="0"/>
              </a:spcBef>
              <a:spcAft>
                <a:spcPts val="0"/>
              </a:spcAft>
              <a:buClr>
                <a:schemeClr val="dk1"/>
              </a:buClr>
              <a:buSzPts val="2500"/>
              <a:buFont typeface="Arial"/>
              <a:buChar char="•"/>
            </a:pPr>
            <a:r>
              <a:rPr b="0" i="0" lang="en-US" sz="2500" u="none" cap="none" strike="noStrike">
                <a:solidFill>
                  <a:schemeClr val="dk1"/>
                </a:solidFill>
                <a:latin typeface="Corbel"/>
                <a:ea typeface="Corbel"/>
                <a:cs typeface="Corbel"/>
                <a:sym typeface="Corbel"/>
              </a:rPr>
              <a:t>Distribución de Carga</a:t>
            </a:r>
            <a:endParaRPr/>
          </a:p>
          <a:p>
            <a:pPr indent="-285750" lvl="0" marL="285750" marR="0" rtl="0" algn="ctr">
              <a:spcBef>
                <a:spcPts val="0"/>
              </a:spcBef>
              <a:spcAft>
                <a:spcPts val="0"/>
              </a:spcAft>
              <a:buClr>
                <a:schemeClr val="dk1"/>
              </a:buClr>
              <a:buSzPts val="2500"/>
              <a:buFont typeface="Arial"/>
              <a:buChar char="•"/>
            </a:pPr>
            <a:r>
              <a:rPr b="0" i="0" lang="en-US" sz="2500" u="none" cap="none" strike="noStrike">
                <a:solidFill>
                  <a:schemeClr val="dk1"/>
                </a:solidFill>
                <a:latin typeface="Corbel"/>
                <a:ea typeface="Corbel"/>
                <a:cs typeface="Corbel"/>
                <a:sym typeface="Corbel"/>
              </a:rPr>
              <a:t>Auto-organización</a:t>
            </a:r>
            <a:endParaRPr/>
          </a:p>
          <a:p>
            <a:pPr indent="-285750" lvl="0" marL="285750" marR="0" rtl="0" algn="ctr">
              <a:spcBef>
                <a:spcPts val="0"/>
              </a:spcBef>
              <a:spcAft>
                <a:spcPts val="0"/>
              </a:spcAft>
              <a:buClr>
                <a:schemeClr val="dk1"/>
              </a:buClr>
              <a:buSzPts val="2500"/>
              <a:buFont typeface="Arial"/>
              <a:buChar char="•"/>
            </a:pPr>
            <a:r>
              <a:rPr b="0" i="0" lang="en-US" sz="2500" u="none" cap="none" strike="noStrike">
                <a:solidFill>
                  <a:schemeClr val="dk1"/>
                </a:solidFill>
                <a:latin typeface="Corbel"/>
                <a:ea typeface="Corbel"/>
                <a:cs typeface="Corbel"/>
                <a:sym typeface="Corbel"/>
              </a:rPr>
              <a:t>Descentralización</a:t>
            </a:r>
            <a:endParaRPr/>
          </a:p>
          <a:p>
            <a:pPr indent="-285750" lvl="0" marL="285750" marR="0" rtl="0" algn="ctr">
              <a:spcBef>
                <a:spcPts val="0"/>
              </a:spcBef>
              <a:spcAft>
                <a:spcPts val="0"/>
              </a:spcAft>
              <a:buClr>
                <a:schemeClr val="dk1"/>
              </a:buClr>
              <a:buSzPts val="2500"/>
              <a:buFont typeface="Arial"/>
              <a:buChar char="•"/>
            </a:pPr>
            <a:r>
              <a:rPr b="0" i="0" lang="en-US" sz="2500" u="none" cap="none" strike="noStrike">
                <a:solidFill>
                  <a:schemeClr val="dk1"/>
                </a:solidFill>
                <a:latin typeface="Corbel"/>
                <a:ea typeface="Corbel"/>
                <a:cs typeface="Corbel"/>
                <a:sym typeface="Corbel"/>
              </a:rPr>
              <a:t>Escalabilidad</a:t>
            </a:r>
            <a:endParaRPr/>
          </a:p>
          <a:p>
            <a:pPr indent="-285750" lvl="0" marL="285750" marR="0" rtl="0" algn="ctr">
              <a:spcBef>
                <a:spcPts val="0"/>
              </a:spcBef>
              <a:spcAft>
                <a:spcPts val="0"/>
              </a:spcAft>
              <a:buClr>
                <a:schemeClr val="dk1"/>
              </a:buClr>
              <a:buSzPts val="2500"/>
              <a:buFont typeface="Arial"/>
              <a:buChar char="•"/>
            </a:pPr>
            <a:r>
              <a:rPr b="0" i="0" lang="en-US" sz="2500" u="none" cap="none" strike="noStrike">
                <a:solidFill>
                  <a:schemeClr val="dk1"/>
                </a:solidFill>
                <a:latin typeface="Corbel"/>
                <a:ea typeface="Corbel"/>
                <a:cs typeface="Corbel"/>
                <a:sym typeface="Corbel"/>
              </a:rPr>
              <a:t>Anonimato</a:t>
            </a:r>
            <a:endParaRPr b="0" i="0" sz="2500" u="none" cap="none" strike="noStrike">
              <a:solidFill>
                <a:schemeClr val="dk1"/>
              </a:solidFill>
              <a:latin typeface="Corbel"/>
              <a:ea typeface="Corbel"/>
              <a:cs typeface="Corbel"/>
              <a:sym typeface="Corbel"/>
            </a:endParaRPr>
          </a:p>
          <a:p>
            <a:pPr indent="0" lvl="0" marL="0" marR="0" rtl="0" algn="ctr">
              <a:spcBef>
                <a:spcPts val="0"/>
              </a:spcBef>
              <a:spcAft>
                <a:spcPts val="0"/>
              </a:spcAft>
              <a:buNone/>
            </a:pPr>
            <a:r>
              <a:t/>
            </a:r>
            <a:endParaRPr b="0" i="0" sz="1800" u="none" cap="none" strike="noStrike">
              <a:solidFill>
                <a:schemeClr val="dk1"/>
              </a:solidFill>
              <a:latin typeface="Corbel"/>
              <a:ea typeface="Corbel"/>
              <a:cs typeface="Corbel"/>
              <a:sym typeface="Corbe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2" name="Shape 212"/>
        <p:cNvGrpSpPr/>
        <p:nvPr/>
      </p:nvGrpSpPr>
      <p:grpSpPr>
        <a:xfrm>
          <a:off x="0" y="0"/>
          <a:ext cx="0" cy="0"/>
          <a:chOff x="0" y="0"/>
          <a:chExt cx="0" cy="0"/>
        </a:xfrm>
      </p:grpSpPr>
      <p:sp>
        <p:nvSpPr>
          <p:cNvPr id="213" name="Google Shape;213;p27"/>
          <p:cNvSpPr txBox="1"/>
          <p:nvPr>
            <p:ph type="title"/>
          </p:nvPr>
        </p:nvSpPr>
        <p:spPr>
          <a:xfrm>
            <a:off x="1458098" y="-355600"/>
            <a:ext cx="10733902" cy="1752599"/>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000"/>
              <a:buFont typeface="Corbel"/>
              <a:buNone/>
            </a:pPr>
            <a:r>
              <a:rPr b="1" lang="en-US" u="sng"/>
              <a:t>Aspectos más destacados de las Redes de Pares</a:t>
            </a:r>
            <a:endParaRPr u="sng"/>
          </a:p>
        </p:txBody>
      </p:sp>
      <p:sp>
        <p:nvSpPr>
          <p:cNvPr id="214" name="Google Shape;214;p27"/>
          <p:cNvSpPr txBox="1"/>
          <p:nvPr>
            <p:ph idx="1" type="body"/>
          </p:nvPr>
        </p:nvSpPr>
        <p:spPr>
          <a:xfrm>
            <a:off x="1789818" y="990806"/>
            <a:ext cx="6809602" cy="5507426"/>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2668"/>
              <a:buNone/>
            </a:pPr>
            <a:r>
              <a:rPr b="1" lang="en-US" sz="1840" u="sng">
                <a:solidFill>
                  <a:srgbClr val="741942"/>
                </a:solidFill>
              </a:rPr>
              <a:t>P2P:</a:t>
            </a:r>
            <a:endParaRPr/>
          </a:p>
          <a:p>
            <a:pPr indent="-285750" lvl="0" marL="285750" rtl="0" algn="just">
              <a:lnSpc>
                <a:spcPct val="100000"/>
              </a:lnSpc>
              <a:spcBef>
                <a:spcPts val="904"/>
              </a:spcBef>
              <a:spcAft>
                <a:spcPts val="0"/>
              </a:spcAft>
              <a:buSzPts val="2204"/>
              <a:buChar char="•"/>
            </a:pPr>
            <a:r>
              <a:rPr lang="en-US" sz="1520">
                <a:solidFill>
                  <a:srgbClr val="741942"/>
                </a:solidFill>
              </a:rPr>
              <a:t>Modo Activo. Cada parte cumple ambos roles (Cliente/Servidor).	</a:t>
            </a:r>
            <a:endParaRPr/>
          </a:p>
          <a:p>
            <a:pPr indent="-285750" lvl="0" marL="285750" rtl="0" algn="just">
              <a:lnSpc>
                <a:spcPct val="100000"/>
              </a:lnSpc>
              <a:spcBef>
                <a:spcPts val="904"/>
              </a:spcBef>
              <a:spcAft>
                <a:spcPts val="0"/>
              </a:spcAft>
              <a:buSzPts val="2204"/>
              <a:buChar char="•"/>
            </a:pPr>
            <a:r>
              <a:rPr lang="en-US" sz="1520">
                <a:solidFill>
                  <a:srgbClr val="741942"/>
                </a:solidFill>
              </a:rPr>
              <a:t>Política “Dar y Recibir”.  Peers = “como los demás”</a:t>
            </a:r>
            <a:endParaRPr/>
          </a:p>
          <a:p>
            <a:pPr indent="-285750" lvl="0" marL="285750" rtl="0" algn="just">
              <a:lnSpc>
                <a:spcPct val="100000"/>
              </a:lnSpc>
              <a:spcBef>
                <a:spcPts val="904"/>
              </a:spcBef>
              <a:spcAft>
                <a:spcPts val="0"/>
              </a:spcAft>
              <a:buSzPts val="2204"/>
              <a:buChar char="•"/>
            </a:pPr>
            <a:r>
              <a:rPr lang="en-US" sz="1520">
                <a:solidFill>
                  <a:srgbClr val="741942"/>
                </a:solidFill>
              </a:rPr>
              <a:t>Recursos accesibles mientras el usuario esté disponible</a:t>
            </a:r>
            <a:endParaRPr/>
          </a:p>
          <a:p>
            <a:pPr indent="-285750" lvl="0" marL="285750" rtl="0" algn="just">
              <a:lnSpc>
                <a:spcPct val="100000"/>
              </a:lnSpc>
              <a:spcBef>
                <a:spcPts val="904"/>
              </a:spcBef>
              <a:spcAft>
                <a:spcPts val="0"/>
              </a:spcAft>
              <a:buSzPts val="2204"/>
              <a:buChar char="•"/>
            </a:pPr>
            <a:r>
              <a:rPr lang="en-US" sz="1520">
                <a:solidFill>
                  <a:srgbClr val="741942"/>
                </a:solidFill>
              </a:rPr>
              <a:t>Recursos descentralizados en cada usuario.</a:t>
            </a:r>
            <a:endParaRPr/>
          </a:p>
          <a:p>
            <a:pPr indent="-285750" lvl="0" marL="285750" rtl="0" algn="just">
              <a:lnSpc>
                <a:spcPct val="100000"/>
              </a:lnSpc>
              <a:spcBef>
                <a:spcPts val="904"/>
              </a:spcBef>
              <a:spcAft>
                <a:spcPts val="0"/>
              </a:spcAft>
              <a:buSzPts val="2204"/>
              <a:buChar char="•"/>
            </a:pPr>
            <a:r>
              <a:rPr lang="en-US" sz="1520">
                <a:solidFill>
                  <a:srgbClr val="741942"/>
                </a:solidFill>
              </a:rPr>
              <a:t>Puede instalarse en cualquier tipo de dispositivo</a:t>
            </a:r>
            <a:endParaRPr sz="1520">
              <a:solidFill>
                <a:srgbClr val="741942"/>
              </a:solidFill>
            </a:endParaRPr>
          </a:p>
          <a:p>
            <a:pPr indent="-285750" lvl="0" marL="285750" rtl="0" algn="just">
              <a:lnSpc>
                <a:spcPct val="100000"/>
              </a:lnSpc>
              <a:spcBef>
                <a:spcPts val="904"/>
              </a:spcBef>
              <a:spcAft>
                <a:spcPts val="0"/>
              </a:spcAft>
              <a:buSzPts val="2204"/>
              <a:buChar char="•"/>
            </a:pPr>
            <a:r>
              <a:rPr lang="en-US" sz="1520">
                <a:solidFill>
                  <a:srgbClr val="741942"/>
                </a:solidFill>
              </a:rPr>
              <a:t>Generalmente es hardware heterogéneo</a:t>
            </a:r>
            <a:endParaRPr/>
          </a:p>
          <a:p>
            <a:pPr indent="-285750" lvl="0" marL="285750" rtl="0" algn="just">
              <a:lnSpc>
                <a:spcPct val="100000"/>
              </a:lnSpc>
              <a:spcBef>
                <a:spcPts val="904"/>
              </a:spcBef>
              <a:spcAft>
                <a:spcPts val="0"/>
              </a:spcAft>
              <a:buSzPts val="2204"/>
              <a:buChar char="•"/>
            </a:pPr>
            <a:r>
              <a:rPr lang="en-US" sz="1520">
                <a:solidFill>
                  <a:srgbClr val="741942"/>
                </a:solidFill>
              </a:rPr>
              <a:t>Utiliza mecanismos propios de la red P2P</a:t>
            </a:r>
            <a:endParaRPr/>
          </a:p>
          <a:p>
            <a:pPr indent="-285750" lvl="0" marL="285750" rtl="0" algn="just">
              <a:lnSpc>
                <a:spcPct val="100000"/>
              </a:lnSpc>
              <a:spcBef>
                <a:spcPts val="904"/>
              </a:spcBef>
              <a:spcAft>
                <a:spcPts val="0"/>
              </a:spcAft>
              <a:buSzPts val="2204"/>
              <a:buChar char="•"/>
            </a:pPr>
            <a:r>
              <a:rPr lang="en-US" sz="1520">
                <a:solidFill>
                  <a:srgbClr val="741942"/>
                </a:solidFill>
              </a:rPr>
              <a:t>Aprovecha recursos disponibles por los usuarios</a:t>
            </a:r>
            <a:endParaRPr/>
          </a:p>
          <a:p>
            <a:pPr indent="-285750" lvl="0" marL="285750" rtl="0" algn="just">
              <a:lnSpc>
                <a:spcPct val="100000"/>
              </a:lnSpc>
              <a:spcBef>
                <a:spcPts val="904"/>
              </a:spcBef>
              <a:spcAft>
                <a:spcPts val="0"/>
              </a:spcAft>
              <a:buSzPts val="2204"/>
              <a:buChar char="•"/>
            </a:pPr>
            <a:r>
              <a:rPr lang="en-US" sz="1520">
                <a:solidFill>
                  <a:srgbClr val="741942"/>
                </a:solidFill>
              </a:rPr>
              <a:t>Escalabilidad = Más usuarios</a:t>
            </a:r>
            <a:endParaRPr sz="1520">
              <a:solidFill>
                <a:srgbClr val="741942"/>
              </a:solidFill>
            </a:endParaRPr>
          </a:p>
        </p:txBody>
      </p:sp>
      <p:sp>
        <p:nvSpPr>
          <p:cNvPr id="215" name="Google Shape;215;p27"/>
          <p:cNvSpPr txBox="1"/>
          <p:nvPr/>
        </p:nvSpPr>
        <p:spPr>
          <a:xfrm>
            <a:off x="7192372" y="760023"/>
            <a:ext cx="5249461" cy="5900083"/>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rgbClr val="1186C3"/>
              </a:buClr>
              <a:buSzPts val="2548"/>
              <a:buFont typeface="Arial"/>
              <a:buNone/>
            </a:pPr>
            <a:r>
              <a:rPr b="1" i="0" lang="en-US" sz="1757" u="sng" cap="none" strike="noStrike">
                <a:solidFill>
                  <a:srgbClr val="0070C0"/>
                </a:solidFill>
                <a:latin typeface="Corbel"/>
                <a:ea typeface="Corbel"/>
                <a:cs typeface="Corbel"/>
                <a:sym typeface="Corbel"/>
              </a:rPr>
              <a:t>Cliente/Servidor:</a:t>
            </a:r>
            <a:endParaRPr/>
          </a:p>
          <a:p>
            <a:pPr indent="-285750" lvl="0" marL="285750" marR="0" rtl="0" algn="just">
              <a:lnSpc>
                <a:spcPct val="90000"/>
              </a:lnSpc>
              <a:spcBef>
                <a:spcPts val="877"/>
              </a:spcBef>
              <a:spcAft>
                <a:spcPts val="0"/>
              </a:spcAft>
              <a:buClr>
                <a:srgbClr val="1186C3"/>
              </a:buClr>
              <a:buSzPts val="2011"/>
              <a:buFont typeface="Arial"/>
              <a:buChar char="•"/>
            </a:pPr>
            <a:r>
              <a:rPr b="0" i="0" lang="en-US" sz="1387" u="none" cap="none" strike="noStrike">
                <a:solidFill>
                  <a:srgbClr val="531A88"/>
                </a:solidFill>
                <a:latin typeface="Corbel"/>
                <a:ea typeface="Corbel"/>
                <a:cs typeface="Corbel"/>
                <a:sym typeface="Corbel"/>
              </a:rPr>
              <a:t>Modo Pasivo.  Cada parte tiene un determinado rol.</a:t>
            </a:r>
            <a:endParaRPr/>
          </a:p>
          <a:p>
            <a:pPr indent="-285750" lvl="0" marL="285750" marR="0" rtl="0" algn="just">
              <a:lnSpc>
                <a:spcPct val="90000"/>
              </a:lnSpc>
              <a:spcBef>
                <a:spcPts val="877"/>
              </a:spcBef>
              <a:spcAft>
                <a:spcPts val="0"/>
              </a:spcAft>
              <a:buClr>
                <a:srgbClr val="1186C3"/>
              </a:buClr>
              <a:buSzPts val="2011"/>
              <a:buFont typeface="Arial"/>
              <a:buChar char="•"/>
            </a:pPr>
            <a:r>
              <a:rPr b="0" i="0" lang="en-US" sz="1387" u="none" cap="none" strike="noStrike">
                <a:solidFill>
                  <a:srgbClr val="531A88"/>
                </a:solidFill>
                <a:latin typeface="Corbel"/>
                <a:ea typeface="Corbel"/>
                <a:cs typeface="Corbel"/>
                <a:sym typeface="Corbel"/>
              </a:rPr>
              <a:t>Servidor Entrega, cliente consume</a:t>
            </a:r>
            <a:endParaRPr/>
          </a:p>
          <a:p>
            <a:pPr indent="-285750" lvl="0" marL="285750" marR="0" rtl="0" algn="just">
              <a:lnSpc>
                <a:spcPct val="90000"/>
              </a:lnSpc>
              <a:spcBef>
                <a:spcPts val="877"/>
              </a:spcBef>
              <a:spcAft>
                <a:spcPts val="0"/>
              </a:spcAft>
              <a:buClr>
                <a:srgbClr val="1186C3"/>
              </a:buClr>
              <a:buSzPts val="2011"/>
              <a:buFont typeface="Arial"/>
              <a:buChar char="•"/>
            </a:pPr>
            <a:r>
              <a:rPr b="0" i="0" lang="en-US" sz="1387" u="none" cap="none" strike="noStrike">
                <a:solidFill>
                  <a:srgbClr val="531A88"/>
                </a:solidFill>
                <a:latin typeface="Corbel"/>
                <a:ea typeface="Corbel"/>
                <a:cs typeface="Corbel"/>
                <a:sym typeface="Corbel"/>
              </a:rPr>
              <a:t>Recursos siempre disponibles (mientras el servidor funcione)</a:t>
            </a:r>
            <a:endParaRPr/>
          </a:p>
          <a:p>
            <a:pPr indent="-285750" lvl="0" marL="285750" marR="0" rtl="0" algn="just">
              <a:lnSpc>
                <a:spcPct val="90000"/>
              </a:lnSpc>
              <a:spcBef>
                <a:spcPts val="877"/>
              </a:spcBef>
              <a:spcAft>
                <a:spcPts val="0"/>
              </a:spcAft>
              <a:buClr>
                <a:srgbClr val="1186C3"/>
              </a:buClr>
              <a:buSzPts val="2011"/>
              <a:buFont typeface="Arial"/>
              <a:buChar char="•"/>
            </a:pPr>
            <a:r>
              <a:rPr b="0" i="0" lang="en-US" sz="1387" u="none" cap="none" strike="noStrike">
                <a:solidFill>
                  <a:srgbClr val="531A88"/>
                </a:solidFill>
                <a:latin typeface="Corbel"/>
                <a:ea typeface="Corbel"/>
                <a:cs typeface="Corbel"/>
                <a:sym typeface="Corbel"/>
              </a:rPr>
              <a:t>Recursos centralizados en el Servidor</a:t>
            </a:r>
            <a:endParaRPr/>
          </a:p>
          <a:p>
            <a:pPr indent="-285750" lvl="0" marL="285750" marR="0" rtl="0" algn="just">
              <a:lnSpc>
                <a:spcPct val="90000"/>
              </a:lnSpc>
              <a:spcBef>
                <a:spcPts val="877"/>
              </a:spcBef>
              <a:spcAft>
                <a:spcPts val="0"/>
              </a:spcAft>
              <a:buClr>
                <a:srgbClr val="1186C3"/>
              </a:buClr>
              <a:buSzPts val="2011"/>
              <a:buFont typeface="Arial"/>
              <a:buChar char="•"/>
            </a:pPr>
            <a:r>
              <a:rPr b="0" i="0" lang="en-US" sz="1387" u="none" cap="none" strike="noStrike">
                <a:solidFill>
                  <a:srgbClr val="531A88"/>
                </a:solidFill>
                <a:latin typeface="Corbel"/>
                <a:ea typeface="Corbel"/>
                <a:cs typeface="Corbel"/>
                <a:sym typeface="Corbel"/>
              </a:rPr>
              <a:t>Requiere equipamiento de altas prestaciones</a:t>
            </a:r>
            <a:endParaRPr/>
          </a:p>
          <a:p>
            <a:pPr indent="-285750" lvl="0" marL="285750" marR="0" rtl="0" algn="just">
              <a:lnSpc>
                <a:spcPct val="90000"/>
              </a:lnSpc>
              <a:spcBef>
                <a:spcPts val="877"/>
              </a:spcBef>
              <a:spcAft>
                <a:spcPts val="0"/>
              </a:spcAft>
              <a:buClr>
                <a:srgbClr val="1186C3"/>
              </a:buClr>
              <a:buSzPts val="2011"/>
              <a:buFont typeface="Arial"/>
              <a:buChar char="•"/>
            </a:pPr>
            <a:r>
              <a:rPr b="0" i="0" lang="en-US" sz="1387" u="none" cap="none" strike="noStrike">
                <a:solidFill>
                  <a:srgbClr val="531A88"/>
                </a:solidFill>
                <a:latin typeface="Corbel"/>
                <a:ea typeface="Corbel"/>
                <a:cs typeface="Corbel"/>
                <a:sym typeface="Corbel"/>
              </a:rPr>
              <a:t>Generalmente es hardware homogéneo</a:t>
            </a:r>
            <a:endParaRPr/>
          </a:p>
          <a:p>
            <a:pPr indent="-285750" lvl="0" marL="285750" marR="0" rtl="0" algn="just">
              <a:lnSpc>
                <a:spcPct val="90000"/>
              </a:lnSpc>
              <a:spcBef>
                <a:spcPts val="877"/>
              </a:spcBef>
              <a:spcAft>
                <a:spcPts val="0"/>
              </a:spcAft>
              <a:buClr>
                <a:srgbClr val="1186C3"/>
              </a:buClr>
              <a:buSzPts val="2011"/>
              <a:buFont typeface="Arial"/>
              <a:buChar char="•"/>
            </a:pPr>
            <a:r>
              <a:rPr b="0" i="0" lang="en-US" sz="1387" u="none" cap="none" strike="noStrike">
                <a:solidFill>
                  <a:srgbClr val="531A88"/>
                </a:solidFill>
                <a:latin typeface="Corbel"/>
                <a:ea typeface="Corbel"/>
                <a:cs typeface="Corbel"/>
                <a:sym typeface="Corbel"/>
              </a:rPr>
              <a:t>Utiliza DNS para ubicar el servidor</a:t>
            </a:r>
            <a:endParaRPr/>
          </a:p>
          <a:p>
            <a:pPr indent="-285750" lvl="0" marL="285750" marR="0" rtl="0" algn="just">
              <a:lnSpc>
                <a:spcPct val="90000"/>
              </a:lnSpc>
              <a:spcBef>
                <a:spcPts val="877"/>
              </a:spcBef>
              <a:spcAft>
                <a:spcPts val="0"/>
              </a:spcAft>
              <a:buClr>
                <a:srgbClr val="1186C3"/>
              </a:buClr>
              <a:buSzPts val="2011"/>
              <a:buFont typeface="Arial"/>
              <a:buChar char="•"/>
            </a:pPr>
            <a:r>
              <a:rPr b="0" i="0" lang="en-US" sz="1387" u="none" cap="none" strike="noStrike">
                <a:solidFill>
                  <a:srgbClr val="531A88"/>
                </a:solidFill>
                <a:latin typeface="Corbel"/>
                <a:ea typeface="Corbel"/>
                <a:cs typeface="Corbel"/>
                <a:sym typeface="Corbel"/>
              </a:rPr>
              <a:t>No aprovecha los recursos disponibles por el cliente</a:t>
            </a:r>
            <a:endParaRPr/>
          </a:p>
          <a:p>
            <a:pPr indent="-285750" lvl="0" marL="285750" marR="0" rtl="0" algn="just">
              <a:lnSpc>
                <a:spcPct val="90000"/>
              </a:lnSpc>
              <a:spcBef>
                <a:spcPts val="877"/>
              </a:spcBef>
              <a:spcAft>
                <a:spcPts val="0"/>
              </a:spcAft>
              <a:buClr>
                <a:srgbClr val="1186C3"/>
              </a:buClr>
              <a:buSzPts val="2011"/>
              <a:buFont typeface="Arial"/>
              <a:buChar char="•"/>
            </a:pPr>
            <a:r>
              <a:rPr b="0" i="0" lang="en-US" sz="1387" u="none" cap="none" strike="noStrike">
                <a:solidFill>
                  <a:srgbClr val="531A88"/>
                </a:solidFill>
                <a:latin typeface="Corbel"/>
                <a:ea typeface="Corbel"/>
                <a:cs typeface="Corbel"/>
                <a:sym typeface="Corbel"/>
              </a:rPr>
              <a:t> Escalabilidad = Más recursos</a:t>
            </a:r>
            <a:endParaRPr/>
          </a:p>
        </p:txBody>
      </p:sp>
    </p:spTree>
  </p:cSld>
  <p:clrMapOvr>
    <a:masterClrMapping/>
  </p:clrMapOvr>
</p:sld>
</file>

<file path=ppt/theme/theme1.xml><?xml version="1.0" encoding="utf-8"?>
<a:theme xmlns:a="http://schemas.openxmlformats.org/drawingml/2006/main" xmlns:r="http://schemas.openxmlformats.org/officeDocument/2006/relationships" name="Parallax">
  <a:themeElements>
    <a:clrScheme name="Parallax">
      <a:dk1>
        <a:srgbClr val="000000"/>
      </a:dk1>
      <a:lt1>
        <a:srgbClr val="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